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5"/>
    <p:restoredTop sz="96327"/>
  </p:normalViewPr>
  <p:slideViewPr>
    <p:cSldViewPr snapToGrid="0" snapToObjects="1" showGuides="1">
      <p:cViewPr varScale="1">
        <p:scale>
          <a:sx n="102" d="100"/>
          <a:sy n="102" d="100"/>
        </p:scale>
        <p:origin x="208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66F8D9E-C314-0A4A-9488-8751DB4CF9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prstClr val="black"/>
              <a:schemeClr val="accent1">
                <a:tint val="45000"/>
                <a:satMod val="400000"/>
              </a:schemeClr>
            </a:duotone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36" t="567" r="313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EE3129F-71FB-404D-8964-8650E7EE224F}"/>
              </a:ext>
            </a:extLst>
          </p:cNvPr>
          <p:cNvSpPr/>
          <p:nvPr userDrawn="1"/>
        </p:nvSpPr>
        <p:spPr>
          <a:xfrm>
            <a:off x="3672489" y="3880022"/>
            <a:ext cx="4923222" cy="1236134"/>
          </a:xfrm>
          <a:prstGeom prst="rect">
            <a:avLst/>
          </a:prstGeom>
          <a:solidFill>
            <a:srgbClr val="0D2952"/>
          </a:solidFill>
          <a:ln>
            <a:solidFill>
              <a:srgbClr val="0D295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29325"/>
            <a:ext cx="9144000" cy="195069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0021"/>
            <a:ext cx="9144000" cy="1251165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D9A2738-FAAF-0347-90D3-77D3EFE2B5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91310" y="985619"/>
            <a:ext cx="3209379" cy="8797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C1353CC-FF31-7442-8A56-564CDC862A62}"/>
              </a:ext>
            </a:extLst>
          </p:cNvPr>
          <p:cNvSpPr/>
          <p:nvPr userDrawn="1"/>
        </p:nvSpPr>
        <p:spPr>
          <a:xfrm>
            <a:off x="-1" y="5978769"/>
            <a:ext cx="12192000" cy="879231"/>
          </a:xfrm>
          <a:custGeom>
            <a:avLst/>
            <a:gdLst>
              <a:gd name="connsiteX0" fmla="*/ 0 w 12192000"/>
              <a:gd name="connsiteY0" fmla="*/ 0 h 1078523"/>
              <a:gd name="connsiteX1" fmla="*/ 12192000 w 12192000"/>
              <a:gd name="connsiteY1" fmla="*/ 0 h 1078523"/>
              <a:gd name="connsiteX2" fmla="*/ 12192000 w 12192000"/>
              <a:gd name="connsiteY2" fmla="*/ 1078523 h 1078523"/>
              <a:gd name="connsiteX3" fmla="*/ 0 w 12192000"/>
              <a:gd name="connsiteY3" fmla="*/ 1078523 h 1078523"/>
              <a:gd name="connsiteX4" fmla="*/ 0 w 12192000"/>
              <a:gd name="connsiteY4" fmla="*/ 0 h 1078523"/>
              <a:gd name="connsiteX0" fmla="*/ 0 w 12192000"/>
              <a:gd name="connsiteY0" fmla="*/ 398584 h 1078523"/>
              <a:gd name="connsiteX1" fmla="*/ 12192000 w 12192000"/>
              <a:gd name="connsiteY1" fmla="*/ 0 h 1078523"/>
              <a:gd name="connsiteX2" fmla="*/ 12192000 w 12192000"/>
              <a:gd name="connsiteY2" fmla="*/ 1078523 h 1078523"/>
              <a:gd name="connsiteX3" fmla="*/ 0 w 12192000"/>
              <a:gd name="connsiteY3" fmla="*/ 1078523 h 1078523"/>
              <a:gd name="connsiteX4" fmla="*/ 0 w 12192000"/>
              <a:gd name="connsiteY4" fmla="*/ 398584 h 1078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078523">
                <a:moveTo>
                  <a:pt x="0" y="398584"/>
                </a:moveTo>
                <a:lnTo>
                  <a:pt x="12192000" y="0"/>
                </a:lnTo>
                <a:lnTo>
                  <a:pt x="12192000" y="1078523"/>
                </a:lnTo>
                <a:lnTo>
                  <a:pt x="0" y="1078523"/>
                </a:lnTo>
                <a:lnTo>
                  <a:pt x="0" y="3985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0C0BDB68-24DB-D640-9D0C-280BD7ABC209}"/>
              </a:ext>
            </a:extLst>
          </p:cNvPr>
          <p:cNvSpPr/>
          <p:nvPr userDrawn="1"/>
        </p:nvSpPr>
        <p:spPr>
          <a:xfrm>
            <a:off x="10049634" y="6323486"/>
            <a:ext cx="1783410" cy="189795"/>
          </a:xfrm>
          <a:custGeom>
            <a:avLst/>
            <a:gdLst/>
            <a:ahLst/>
            <a:cxnLst/>
            <a:rect l="l" t="t" r="r" b="b"/>
            <a:pathLst>
              <a:path w="1783410" h="189795">
                <a:moveTo>
                  <a:pt x="1769008" y="159448"/>
                </a:moveTo>
                <a:cubicBezTo>
                  <a:pt x="1772780" y="159448"/>
                  <a:pt x="1776123" y="160820"/>
                  <a:pt x="1779038" y="163563"/>
                </a:cubicBezTo>
                <a:cubicBezTo>
                  <a:pt x="1781952" y="166306"/>
                  <a:pt x="1783410" y="170078"/>
                  <a:pt x="1783410" y="174879"/>
                </a:cubicBezTo>
                <a:cubicBezTo>
                  <a:pt x="1783410" y="179165"/>
                  <a:pt x="1781995" y="182594"/>
                  <a:pt x="1779166" y="185166"/>
                </a:cubicBezTo>
                <a:cubicBezTo>
                  <a:pt x="1776338" y="187737"/>
                  <a:pt x="1772951" y="189023"/>
                  <a:pt x="1769008" y="189023"/>
                </a:cubicBezTo>
                <a:cubicBezTo>
                  <a:pt x="1767636" y="189023"/>
                  <a:pt x="1766008" y="188809"/>
                  <a:pt x="1764122" y="188380"/>
                </a:cubicBezTo>
                <a:cubicBezTo>
                  <a:pt x="1762236" y="187952"/>
                  <a:pt x="1760478" y="187137"/>
                  <a:pt x="1758850" y="185937"/>
                </a:cubicBezTo>
                <a:cubicBezTo>
                  <a:pt x="1757221" y="184737"/>
                  <a:pt x="1755849" y="183194"/>
                  <a:pt x="1754735" y="181308"/>
                </a:cubicBezTo>
                <a:cubicBezTo>
                  <a:pt x="1753620" y="179422"/>
                  <a:pt x="1753063" y="176936"/>
                  <a:pt x="1753063" y="173850"/>
                </a:cubicBezTo>
                <a:cubicBezTo>
                  <a:pt x="1753063" y="172821"/>
                  <a:pt x="1753277" y="171493"/>
                  <a:pt x="1753706" y="169864"/>
                </a:cubicBezTo>
                <a:cubicBezTo>
                  <a:pt x="1754134" y="168235"/>
                  <a:pt x="1754949" y="166649"/>
                  <a:pt x="1756149" y="165106"/>
                </a:cubicBezTo>
                <a:cubicBezTo>
                  <a:pt x="1757349" y="163563"/>
                  <a:pt x="1758978" y="162234"/>
                  <a:pt x="1761036" y="161120"/>
                </a:cubicBezTo>
                <a:cubicBezTo>
                  <a:pt x="1763093" y="160005"/>
                  <a:pt x="1765750" y="159448"/>
                  <a:pt x="1769008" y="159448"/>
                </a:cubicBezTo>
                <a:close/>
                <a:moveTo>
                  <a:pt x="816508" y="159448"/>
                </a:moveTo>
                <a:cubicBezTo>
                  <a:pt x="820280" y="159448"/>
                  <a:pt x="823623" y="160820"/>
                  <a:pt x="826538" y="163563"/>
                </a:cubicBezTo>
                <a:cubicBezTo>
                  <a:pt x="829452" y="166306"/>
                  <a:pt x="830910" y="170078"/>
                  <a:pt x="830910" y="174879"/>
                </a:cubicBezTo>
                <a:cubicBezTo>
                  <a:pt x="830910" y="179165"/>
                  <a:pt x="829495" y="182594"/>
                  <a:pt x="826666" y="185166"/>
                </a:cubicBezTo>
                <a:cubicBezTo>
                  <a:pt x="823837" y="187737"/>
                  <a:pt x="820451" y="189023"/>
                  <a:pt x="816508" y="189023"/>
                </a:cubicBezTo>
                <a:cubicBezTo>
                  <a:pt x="815136" y="189023"/>
                  <a:pt x="813507" y="188809"/>
                  <a:pt x="811621" y="188380"/>
                </a:cubicBezTo>
                <a:cubicBezTo>
                  <a:pt x="809735" y="187952"/>
                  <a:pt x="807978" y="187137"/>
                  <a:pt x="806349" y="185937"/>
                </a:cubicBezTo>
                <a:cubicBezTo>
                  <a:pt x="804721" y="184737"/>
                  <a:pt x="803349" y="183194"/>
                  <a:pt x="802235" y="181308"/>
                </a:cubicBezTo>
                <a:cubicBezTo>
                  <a:pt x="801120" y="179422"/>
                  <a:pt x="800563" y="176936"/>
                  <a:pt x="800563" y="173850"/>
                </a:cubicBezTo>
                <a:cubicBezTo>
                  <a:pt x="800563" y="172821"/>
                  <a:pt x="800777" y="171493"/>
                  <a:pt x="801206" y="169864"/>
                </a:cubicBezTo>
                <a:cubicBezTo>
                  <a:pt x="801634" y="168235"/>
                  <a:pt x="802449" y="166649"/>
                  <a:pt x="803649" y="165106"/>
                </a:cubicBezTo>
                <a:cubicBezTo>
                  <a:pt x="804849" y="163563"/>
                  <a:pt x="806478" y="162234"/>
                  <a:pt x="808535" y="161120"/>
                </a:cubicBezTo>
                <a:cubicBezTo>
                  <a:pt x="810593" y="160005"/>
                  <a:pt x="813250" y="159448"/>
                  <a:pt x="816508" y="159448"/>
                </a:cubicBezTo>
                <a:close/>
                <a:moveTo>
                  <a:pt x="1317437" y="129359"/>
                </a:moveTo>
                <a:cubicBezTo>
                  <a:pt x="1315037" y="131073"/>
                  <a:pt x="1311908" y="132788"/>
                  <a:pt x="1308050" y="134502"/>
                </a:cubicBezTo>
                <a:cubicBezTo>
                  <a:pt x="1304193" y="136217"/>
                  <a:pt x="1300421" y="138274"/>
                  <a:pt x="1296734" y="140674"/>
                </a:cubicBezTo>
                <a:cubicBezTo>
                  <a:pt x="1293048" y="143075"/>
                  <a:pt x="1289834" y="146032"/>
                  <a:pt x="1287090" y="149547"/>
                </a:cubicBezTo>
                <a:cubicBezTo>
                  <a:pt x="1284347" y="153062"/>
                  <a:pt x="1282976" y="157477"/>
                  <a:pt x="1282976" y="162792"/>
                </a:cubicBezTo>
                <a:cubicBezTo>
                  <a:pt x="1282976" y="167592"/>
                  <a:pt x="1284219" y="171150"/>
                  <a:pt x="1286705" y="173464"/>
                </a:cubicBezTo>
                <a:cubicBezTo>
                  <a:pt x="1289191" y="175779"/>
                  <a:pt x="1292406" y="176936"/>
                  <a:pt x="1296349" y="176936"/>
                </a:cubicBezTo>
                <a:cubicBezTo>
                  <a:pt x="1298235" y="176936"/>
                  <a:pt x="1300378" y="176422"/>
                  <a:pt x="1302778" y="175393"/>
                </a:cubicBezTo>
                <a:cubicBezTo>
                  <a:pt x="1305178" y="174364"/>
                  <a:pt x="1307493" y="173078"/>
                  <a:pt x="1309722" y="171535"/>
                </a:cubicBezTo>
                <a:cubicBezTo>
                  <a:pt x="1311951" y="169992"/>
                  <a:pt x="1313794" y="168278"/>
                  <a:pt x="1315251" y="166392"/>
                </a:cubicBezTo>
                <a:cubicBezTo>
                  <a:pt x="1316708" y="164506"/>
                  <a:pt x="1317437" y="162706"/>
                  <a:pt x="1317437" y="160991"/>
                </a:cubicBezTo>
                <a:close/>
                <a:moveTo>
                  <a:pt x="403037" y="129359"/>
                </a:moveTo>
                <a:cubicBezTo>
                  <a:pt x="400637" y="131073"/>
                  <a:pt x="397508" y="132788"/>
                  <a:pt x="393650" y="134502"/>
                </a:cubicBezTo>
                <a:cubicBezTo>
                  <a:pt x="389793" y="136217"/>
                  <a:pt x="386021" y="138274"/>
                  <a:pt x="382334" y="140674"/>
                </a:cubicBezTo>
                <a:cubicBezTo>
                  <a:pt x="378648" y="143075"/>
                  <a:pt x="375434" y="146032"/>
                  <a:pt x="372690" y="149547"/>
                </a:cubicBezTo>
                <a:cubicBezTo>
                  <a:pt x="369947" y="153062"/>
                  <a:pt x="368576" y="157477"/>
                  <a:pt x="368576" y="162792"/>
                </a:cubicBezTo>
                <a:cubicBezTo>
                  <a:pt x="368576" y="167592"/>
                  <a:pt x="369819" y="171150"/>
                  <a:pt x="372305" y="173464"/>
                </a:cubicBezTo>
                <a:cubicBezTo>
                  <a:pt x="374791" y="175779"/>
                  <a:pt x="378005" y="176936"/>
                  <a:pt x="381949" y="176936"/>
                </a:cubicBezTo>
                <a:cubicBezTo>
                  <a:pt x="383835" y="176936"/>
                  <a:pt x="385978" y="176422"/>
                  <a:pt x="388378" y="175393"/>
                </a:cubicBezTo>
                <a:cubicBezTo>
                  <a:pt x="390778" y="174364"/>
                  <a:pt x="393093" y="173078"/>
                  <a:pt x="395322" y="171535"/>
                </a:cubicBezTo>
                <a:cubicBezTo>
                  <a:pt x="397551" y="169992"/>
                  <a:pt x="399394" y="168278"/>
                  <a:pt x="400851" y="166392"/>
                </a:cubicBezTo>
                <a:cubicBezTo>
                  <a:pt x="402308" y="164506"/>
                  <a:pt x="403037" y="162706"/>
                  <a:pt x="403037" y="160991"/>
                </a:cubicBezTo>
                <a:close/>
                <a:moveTo>
                  <a:pt x="1593158" y="83324"/>
                </a:moveTo>
                <a:cubicBezTo>
                  <a:pt x="1587500" y="83324"/>
                  <a:pt x="1582185" y="85339"/>
                  <a:pt x="1577213" y="89368"/>
                </a:cubicBezTo>
                <a:cubicBezTo>
                  <a:pt x="1572240" y="93397"/>
                  <a:pt x="1568554" y="100212"/>
                  <a:pt x="1566154" y="109813"/>
                </a:cubicBezTo>
                <a:lnTo>
                  <a:pt x="1606016" y="109813"/>
                </a:lnTo>
                <a:cubicBezTo>
                  <a:pt x="1610645" y="109813"/>
                  <a:pt x="1612960" y="108613"/>
                  <a:pt x="1612960" y="106213"/>
                </a:cubicBezTo>
                <a:cubicBezTo>
                  <a:pt x="1612960" y="104670"/>
                  <a:pt x="1612703" y="102613"/>
                  <a:pt x="1612188" y="100041"/>
                </a:cubicBezTo>
                <a:cubicBezTo>
                  <a:pt x="1611674" y="97469"/>
                  <a:pt x="1610731" y="94940"/>
                  <a:pt x="1609360" y="92454"/>
                </a:cubicBezTo>
                <a:cubicBezTo>
                  <a:pt x="1607988" y="89968"/>
                  <a:pt x="1605973" y="87825"/>
                  <a:pt x="1603316" y="86025"/>
                </a:cubicBezTo>
                <a:cubicBezTo>
                  <a:pt x="1600658" y="84225"/>
                  <a:pt x="1597272" y="83324"/>
                  <a:pt x="1593158" y="83324"/>
                </a:cubicBezTo>
                <a:close/>
                <a:moveTo>
                  <a:pt x="640657" y="83324"/>
                </a:moveTo>
                <a:cubicBezTo>
                  <a:pt x="634999" y="83324"/>
                  <a:pt x="629684" y="85339"/>
                  <a:pt x="624712" y="89368"/>
                </a:cubicBezTo>
                <a:cubicBezTo>
                  <a:pt x="619740" y="93397"/>
                  <a:pt x="616054" y="100212"/>
                  <a:pt x="613654" y="109813"/>
                </a:cubicBezTo>
                <a:lnTo>
                  <a:pt x="653516" y="109813"/>
                </a:lnTo>
                <a:cubicBezTo>
                  <a:pt x="658145" y="109813"/>
                  <a:pt x="660460" y="108613"/>
                  <a:pt x="660460" y="106213"/>
                </a:cubicBezTo>
                <a:cubicBezTo>
                  <a:pt x="660460" y="104670"/>
                  <a:pt x="660202" y="102613"/>
                  <a:pt x="659688" y="100041"/>
                </a:cubicBezTo>
                <a:cubicBezTo>
                  <a:pt x="659174" y="97469"/>
                  <a:pt x="658231" y="94940"/>
                  <a:pt x="656859" y="92454"/>
                </a:cubicBezTo>
                <a:cubicBezTo>
                  <a:pt x="655488" y="89968"/>
                  <a:pt x="653473" y="87825"/>
                  <a:pt x="650816" y="86025"/>
                </a:cubicBezTo>
                <a:cubicBezTo>
                  <a:pt x="648158" y="84225"/>
                  <a:pt x="644772" y="83324"/>
                  <a:pt x="640657" y="83324"/>
                </a:cubicBezTo>
                <a:close/>
                <a:moveTo>
                  <a:pt x="1598044" y="75609"/>
                </a:moveTo>
                <a:cubicBezTo>
                  <a:pt x="1605416" y="75609"/>
                  <a:pt x="1611545" y="77109"/>
                  <a:pt x="1616432" y="80110"/>
                </a:cubicBezTo>
                <a:cubicBezTo>
                  <a:pt x="1621318" y="83110"/>
                  <a:pt x="1625176" y="86668"/>
                  <a:pt x="1628005" y="90782"/>
                </a:cubicBezTo>
                <a:cubicBezTo>
                  <a:pt x="1630834" y="94897"/>
                  <a:pt x="1632848" y="99055"/>
                  <a:pt x="1634048" y="103255"/>
                </a:cubicBezTo>
                <a:cubicBezTo>
                  <a:pt x="1635248" y="107456"/>
                  <a:pt x="1635848" y="110842"/>
                  <a:pt x="1635848" y="113414"/>
                </a:cubicBezTo>
                <a:cubicBezTo>
                  <a:pt x="1635848" y="115300"/>
                  <a:pt x="1635163" y="116457"/>
                  <a:pt x="1633791" y="116886"/>
                </a:cubicBezTo>
                <a:cubicBezTo>
                  <a:pt x="1632419" y="117314"/>
                  <a:pt x="1630705" y="117529"/>
                  <a:pt x="1628648" y="117529"/>
                </a:cubicBezTo>
                <a:lnTo>
                  <a:pt x="1565125" y="117529"/>
                </a:lnTo>
                <a:cubicBezTo>
                  <a:pt x="1564611" y="119929"/>
                  <a:pt x="1564354" y="124044"/>
                  <a:pt x="1564354" y="129873"/>
                </a:cubicBezTo>
                <a:cubicBezTo>
                  <a:pt x="1564354" y="136217"/>
                  <a:pt x="1565297" y="142089"/>
                  <a:pt x="1567183" y="147490"/>
                </a:cubicBezTo>
                <a:cubicBezTo>
                  <a:pt x="1569069" y="152890"/>
                  <a:pt x="1571640" y="157562"/>
                  <a:pt x="1574898" y="161506"/>
                </a:cubicBezTo>
                <a:cubicBezTo>
                  <a:pt x="1578156" y="165449"/>
                  <a:pt x="1582013" y="168535"/>
                  <a:pt x="1586471" y="170764"/>
                </a:cubicBezTo>
                <a:cubicBezTo>
                  <a:pt x="1590929" y="172993"/>
                  <a:pt x="1595729" y="174107"/>
                  <a:pt x="1600873" y="174107"/>
                </a:cubicBezTo>
                <a:cubicBezTo>
                  <a:pt x="1608759" y="174107"/>
                  <a:pt x="1615360" y="172264"/>
                  <a:pt x="1620675" y="168578"/>
                </a:cubicBezTo>
                <a:cubicBezTo>
                  <a:pt x="1625990" y="164892"/>
                  <a:pt x="1629762" y="160906"/>
                  <a:pt x="1631991" y="156619"/>
                </a:cubicBezTo>
                <a:cubicBezTo>
                  <a:pt x="1632505" y="155419"/>
                  <a:pt x="1633277" y="154991"/>
                  <a:pt x="1634306" y="155333"/>
                </a:cubicBezTo>
                <a:lnTo>
                  <a:pt x="1637649" y="157134"/>
                </a:lnTo>
                <a:cubicBezTo>
                  <a:pt x="1637992" y="157305"/>
                  <a:pt x="1638249" y="157648"/>
                  <a:pt x="1638420" y="158162"/>
                </a:cubicBezTo>
                <a:cubicBezTo>
                  <a:pt x="1638592" y="158677"/>
                  <a:pt x="1638334" y="159620"/>
                  <a:pt x="1637649" y="160991"/>
                </a:cubicBezTo>
                <a:cubicBezTo>
                  <a:pt x="1636448" y="163563"/>
                  <a:pt x="1634734" y="166478"/>
                  <a:pt x="1632505" y="169735"/>
                </a:cubicBezTo>
                <a:cubicBezTo>
                  <a:pt x="1630276" y="172993"/>
                  <a:pt x="1627447" y="176036"/>
                  <a:pt x="1624018" y="178865"/>
                </a:cubicBezTo>
                <a:cubicBezTo>
                  <a:pt x="1620589" y="181694"/>
                  <a:pt x="1616603" y="184094"/>
                  <a:pt x="1612060" y="186066"/>
                </a:cubicBezTo>
                <a:cubicBezTo>
                  <a:pt x="1607516" y="188037"/>
                  <a:pt x="1602416" y="189023"/>
                  <a:pt x="1596758" y="189023"/>
                </a:cubicBezTo>
                <a:cubicBezTo>
                  <a:pt x="1589385" y="189023"/>
                  <a:pt x="1582013" y="187737"/>
                  <a:pt x="1574641" y="185166"/>
                </a:cubicBezTo>
                <a:cubicBezTo>
                  <a:pt x="1567268" y="182594"/>
                  <a:pt x="1561182" y="177793"/>
                  <a:pt x="1556382" y="170764"/>
                </a:cubicBezTo>
                <a:cubicBezTo>
                  <a:pt x="1554152" y="167506"/>
                  <a:pt x="1552310" y="164377"/>
                  <a:pt x="1550852" y="161377"/>
                </a:cubicBezTo>
                <a:cubicBezTo>
                  <a:pt x="1549395" y="158377"/>
                  <a:pt x="1548238" y="155333"/>
                  <a:pt x="1547380" y="152247"/>
                </a:cubicBezTo>
                <a:cubicBezTo>
                  <a:pt x="1546523" y="149161"/>
                  <a:pt x="1545923" y="145818"/>
                  <a:pt x="1545580" y="142217"/>
                </a:cubicBezTo>
                <a:cubicBezTo>
                  <a:pt x="1545237" y="138617"/>
                  <a:pt x="1545066" y="134588"/>
                  <a:pt x="1545066" y="130130"/>
                </a:cubicBezTo>
                <a:cubicBezTo>
                  <a:pt x="1545066" y="127559"/>
                  <a:pt x="1545280" y="124644"/>
                  <a:pt x="1545709" y="121386"/>
                </a:cubicBezTo>
                <a:cubicBezTo>
                  <a:pt x="1546137" y="118129"/>
                  <a:pt x="1546909" y="114700"/>
                  <a:pt x="1548023" y="111099"/>
                </a:cubicBezTo>
                <a:cubicBezTo>
                  <a:pt x="1549138" y="107499"/>
                  <a:pt x="1550766" y="103813"/>
                  <a:pt x="1552910" y="100041"/>
                </a:cubicBezTo>
                <a:cubicBezTo>
                  <a:pt x="1555053" y="96269"/>
                  <a:pt x="1557839" y="92668"/>
                  <a:pt x="1561268" y="89239"/>
                </a:cubicBezTo>
                <a:cubicBezTo>
                  <a:pt x="1566754" y="83582"/>
                  <a:pt x="1572626" y="79895"/>
                  <a:pt x="1578884" y="78181"/>
                </a:cubicBezTo>
                <a:cubicBezTo>
                  <a:pt x="1585142" y="76466"/>
                  <a:pt x="1591529" y="75609"/>
                  <a:pt x="1598044" y="75609"/>
                </a:cubicBezTo>
                <a:close/>
                <a:moveTo>
                  <a:pt x="1309979" y="75609"/>
                </a:moveTo>
                <a:cubicBezTo>
                  <a:pt x="1315980" y="75609"/>
                  <a:pt x="1320438" y="76338"/>
                  <a:pt x="1323352" y="77795"/>
                </a:cubicBezTo>
                <a:cubicBezTo>
                  <a:pt x="1326267" y="79252"/>
                  <a:pt x="1328667" y="80838"/>
                  <a:pt x="1330553" y="82553"/>
                </a:cubicBezTo>
                <a:cubicBezTo>
                  <a:pt x="1333296" y="85296"/>
                  <a:pt x="1334925" y="88168"/>
                  <a:pt x="1335440" y="91168"/>
                </a:cubicBezTo>
                <a:cubicBezTo>
                  <a:pt x="1335954" y="94169"/>
                  <a:pt x="1336211" y="97383"/>
                  <a:pt x="1336211" y="100812"/>
                </a:cubicBezTo>
                <a:lnTo>
                  <a:pt x="1336211" y="140160"/>
                </a:lnTo>
                <a:lnTo>
                  <a:pt x="1336211" y="155333"/>
                </a:lnTo>
                <a:cubicBezTo>
                  <a:pt x="1336211" y="162706"/>
                  <a:pt x="1336897" y="167764"/>
                  <a:pt x="1338268" y="170507"/>
                </a:cubicBezTo>
                <a:cubicBezTo>
                  <a:pt x="1339640" y="173250"/>
                  <a:pt x="1341526" y="174622"/>
                  <a:pt x="1343926" y="174622"/>
                </a:cubicBezTo>
                <a:cubicBezTo>
                  <a:pt x="1345984" y="174622"/>
                  <a:pt x="1347827" y="174193"/>
                  <a:pt x="1349456" y="173336"/>
                </a:cubicBezTo>
                <a:cubicBezTo>
                  <a:pt x="1351084" y="172478"/>
                  <a:pt x="1352242" y="171621"/>
                  <a:pt x="1352927" y="170764"/>
                </a:cubicBezTo>
                <a:cubicBezTo>
                  <a:pt x="1353956" y="169564"/>
                  <a:pt x="1354813" y="169221"/>
                  <a:pt x="1355499" y="169735"/>
                </a:cubicBezTo>
                <a:lnTo>
                  <a:pt x="1358071" y="171793"/>
                </a:lnTo>
                <a:cubicBezTo>
                  <a:pt x="1358414" y="172136"/>
                  <a:pt x="1358671" y="172650"/>
                  <a:pt x="1358842" y="173336"/>
                </a:cubicBezTo>
                <a:cubicBezTo>
                  <a:pt x="1359014" y="174021"/>
                  <a:pt x="1358671" y="175050"/>
                  <a:pt x="1357814" y="176422"/>
                </a:cubicBezTo>
                <a:cubicBezTo>
                  <a:pt x="1357299" y="177450"/>
                  <a:pt x="1356571" y="178651"/>
                  <a:pt x="1355628" y="180022"/>
                </a:cubicBezTo>
                <a:cubicBezTo>
                  <a:pt x="1354685" y="181394"/>
                  <a:pt x="1353442" y="182765"/>
                  <a:pt x="1351899" y="184137"/>
                </a:cubicBezTo>
                <a:cubicBezTo>
                  <a:pt x="1350356" y="185509"/>
                  <a:pt x="1348427" y="186666"/>
                  <a:pt x="1346112" y="187609"/>
                </a:cubicBezTo>
                <a:cubicBezTo>
                  <a:pt x="1343798" y="188552"/>
                  <a:pt x="1341012" y="189023"/>
                  <a:pt x="1337754" y="189023"/>
                </a:cubicBezTo>
                <a:cubicBezTo>
                  <a:pt x="1333125" y="189023"/>
                  <a:pt x="1329224" y="187480"/>
                  <a:pt x="1326052" y="184394"/>
                </a:cubicBezTo>
                <a:cubicBezTo>
                  <a:pt x="1322881" y="181308"/>
                  <a:pt x="1320695" y="177108"/>
                  <a:pt x="1319495" y="171793"/>
                </a:cubicBezTo>
                <a:lnTo>
                  <a:pt x="1318980" y="171793"/>
                </a:lnTo>
                <a:cubicBezTo>
                  <a:pt x="1313322" y="178479"/>
                  <a:pt x="1304836" y="183708"/>
                  <a:pt x="1293520" y="187480"/>
                </a:cubicBezTo>
                <a:cubicBezTo>
                  <a:pt x="1291120" y="188338"/>
                  <a:pt x="1288719" y="188809"/>
                  <a:pt x="1286319" y="188895"/>
                </a:cubicBezTo>
                <a:cubicBezTo>
                  <a:pt x="1283919" y="188980"/>
                  <a:pt x="1281261" y="189023"/>
                  <a:pt x="1278347" y="189023"/>
                </a:cubicBezTo>
                <a:cubicBezTo>
                  <a:pt x="1276804" y="189023"/>
                  <a:pt x="1275132" y="188680"/>
                  <a:pt x="1273332" y="187993"/>
                </a:cubicBezTo>
                <a:cubicBezTo>
                  <a:pt x="1271531" y="187305"/>
                  <a:pt x="1269860" y="186103"/>
                  <a:pt x="1268317" y="184384"/>
                </a:cubicBezTo>
                <a:cubicBezTo>
                  <a:pt x="1266774" y="182666"/>
                  <a:pt x="1265488" y="180474"/>
                  <a:pt x="1264459" y="177810"/>
                </a:cubicBezTo>
                <a:cubicBezTo>
                  <a:pt x="1263430" y="175146"/>
                  <a:pt x="1262916" y="171751"/>
                  <a:pt x="1262916" y="167626"/>
                </a:cubicBezTo>
                <a:cubicBezTo>
                  <a:pt x="1262916" y="161780"/>
                  <a:pt x="1264674" y="156237"/>
                  <a:pt x="1268188" y="150996"/>
                </a:cubicBezTo>
                <a:cubicBezTo>
                  <a:pt x="1271703" y="145754"/>
                  <a:pt x="1278518" y="140899"/>
                  <a:pt x="1288634" y="136431"/>
                </a:cubicBezTo>
                <a:cubicBezTo>
                  <a:pt x="1294463" y="133851"/>
                  <a:pt x="1300249" y="131186"/>
                  <a:pt x="1305993" y="128437"/>
                </a:cubicBezTo>
                <a:cubicBezTo>
                  <a:pt x="1311736" y="125687"/>
                  <a:pt x="1315637" y="123366"/>
                  <a:pt x="1317694" y="121475"/>
                </a:cubicBezTo>
                <a:lnTo>
                  <a:pt x="1317694" y="104975"/>
                </a:lnTo>
                <a:cubicBezTo>
                  <a:pt x="1317352" y="102741"/>
                  <a:pt x="1317008" y="100206"/>
                  <a:pt x="1316666" y="97371"/>
                </a:cubicBezTo>
                <a:cubicBezTo>
                  <a:pt x="1316323" y="94535"/>
                  <a:pt x="1315466" y="92257"/>
                  <a:pt x="1314094" y="90537"/>
                </a:cubicBezTo>
                <a:cubicBezTo>
                  <a:pt x="1312722" y="88820"/>
                  <a:pt x="1310750" y="87446"/>
                  <a:pt x="1308179" y="86415"/>
                </a:cubicBezTo>
                <a:cubicBezTo>
                  <a:pt x="1305607" y="85383"/>
                  <a:pt x="1302435" y="84867"/>
                  <a:pt x="1298664" y="84867"/>
                </a:cubicBezTo>
                <a:cubicBezTo>
                  <a:pt x="1296092" y="84867"/>
                  <a:pt x="1293134" y="85339"/>
                  <a:pt x="1289791" y="86282"/>
                </a:cubicBezTo>
                <a:cubicBezTo>
                  <a:pt x="1286448" y="87225"/>
                  <a:pt x="1283833" y="88554"/>
                  <a:pt x="1281947" y="90268"/>
                </a:cubicBezTo>
                <a:cubicBezTo>
                  <a:pt x="1280061" y="91983"/>
                  <a:pt x="1279375" y="93783"/>
                  <a:pt x="1279890" y="95669"/>
                </a:cubicBezTo>
                <a:cubicBezTo>
                  <a:pt x="1280404" y="97555"/>
                  <a:pt x="1280661" y="99698"/>
                  <a:pt x="1280661" y="102098"/>
                </a:cubicBezTo>
                <a:cubicBezTo>
                  <a:pt x="1280661" y="106556"/>
                  <a:pt x="1279718" y="110113"/>
                  <a:pt x="1277832" y="112771"/>
                </a:cubicBezTo>
                <a:cubicBezTo>
                  <a:pt x="1275946" y="115428"/>
                  <a:pt x="1272346" y="116757"/>
                  <a:pt x="1267031" y="116757"/>
                </a:cubicBezTo>
                <a:cubicBezTo>
                  <a:pt x="1262916" y="116757"/>
                  <a:pt x="1260859" y="114014"/>
                  <a:pt x="1260859" y="108528"/>
                </a:cubicBezTo>
                <a:cubicBezTo>
                  <a:pt x="1260859" y="104413"/>
                  <a:pt x="1262488" y="100127"/>
                  <a:pt x="1265745" y="95669"/>
                </a:cubicBezTo>
                <a:cubicBezTo>
                  <a:pt x="1269002" y="91211"/>
                  <a:pt x="1273289" y="87443"/>
                  <a:pt x="1278604" y="84365"/>
                </a:cubicBezTo>
                <a:cubicBezTo>
                  <a:pt x="1284090" y="81196"/>
                  <a:pt x="1289234" y="78944"/>
                  <a:pt x="1294034" y="77610"/>
                </a:cubicBezTo>
                <a:cubicBezTo>
                  <a:pt x="1298835" y="76276"/>
                  <a:pt x="1304150" y="75609"/>
                  <a:pt x="1309979" y="75609"/>
                </a:cubicBezTo>
                <a:close/>
                <a:moveTo>
                  <a:pt x="1122032" y="75609"/>
                </a:moveTo>
                <a:cubicBezTo>
                  <a:pt x="1128718" y="75609"/>
                  <a:pt x="1134548" y="77409"/>
                  <a:pt x="1139520" y="81010"/>
                </a:cubicBezTo>
                <a:cubicBezTo>
                  <a:pt x="1144492" y="84610"/>
                  <a:pt x="1148349" y="89411"/>
                  <a:pt x="1151093" y="95412"/>
                </a:cubicBezTo>
                <a:lnTo>
                  <a:pt x="1152378" y="95412"/>
                </a:lnTo>
                <a:cubicBezTo>
                  <a:pt x="1156322" y="90440"/>
                  <a:pt x="1161680" y="85896"/>
                  <a:pt x="1168452" y="81781"/>
                </a:cubicBezTo>
                <a:cubicBezTo>
                  <a:pt x="1175224" y="77667"/>
                  <a:pt x="1182468" y="75609"/>
                  <a:pt x="1190183" y="75609"/>
                </a:cubicBezTo>
                <a:cubicBezTo>
                  <a:pt x="1194641" y="75609"/>
                  <a:pt x="1198841" y="76124"/>
                  <a:pt x="1202785" y="77152"/>
                </a:cubicBezTo>
                <a:cubicBezTo>
                  <a:pt x="1206728" y="78181"/>
                  <a:pt x="1210243" y="80238"/>
                  <a:pt x="1213329" y="83324"/>
                </a:cubicBezTo>
                <a:cubicBezTo>
                  <a:pt x="1214872" y="84867"/>
                  <a:pt x="1216372" y="86453"/>
                  <a:pt x="1217830" y="88082"/>
                </a:cubicBezTo>
                <a:cubicBezTo>
                  <a:pt x="1219287" y="89711"/>
                  <a:pt x="1220573" y="91683"/>
                  <a:pt x="1221687" y="93997"/>
                </a:cubicBezTo>
                <a:cubicBezTo>
                  <a:pt x="1222801" y="96312"/>
                  <a:pt x="1223744" y="99141"/>
                  <a:pt x="1224516" y="102484"/>
                </a:cubicBezTo>
                <a:cubicBezTo>
                  <a:pt x="1225288" y="105827"/>
                  <a:pt x="1225673" y="109985"/>
                  <a:pt x="1225673" y="114957"/>
                </a:cubicBezTo>
                <a:lnTo>
                  <a:pt x="1225673" y="172307"/>
                </a:lnTo>
                <a:cubicBezTo>
                  <a:pt x="1225673" y="174193"/>
                  <a:pt x="1226188" y="175522"/>
                  <a:pt x="1227216" y="176293"/>
                </a:cubicBezTo>
                <a:cubicBezTo>
                  <a:pt x="1228245" y="177065"/>
                  <a:pt x="1229531" y="177450"/>
                  <a:pt x="1231074" y="177450"/>
                </a:cubicBezTo>
                <a:lnTo>
                  <a:pt x="1238018" y="177450"/>
                </a:lnTo>
                <a:cubicBezTo>
                  <a:pt x="1239904" y="177450"/>
                  <a:pt x="1240847" y="178222"/>
                  <a:pt x="1240847" y="179765"/>
                </a:cubicBezTo>
                <a:lnTo>
                  <a:pt x="1240847" y="184137"/>
                </a:lnTo>
                <a:cubicBezTo>
                  <a:pt x="1240847" y="185852"/>
                  <a:pt x="1240247" y="186709"/>
                  <a:pt x="1239046" y="186709"/>
                </a:cubicBezTo>
                <a:cubicBezTo>
                  <a:pt x="1238189" y="186709"/>
                  <a:pt x="1235960" y="186580"/>
                  <a:pt x="1232360" y="186323"/>
                </a:cubicBezTo>
                <a:cubicBezTo>
                  <a:pt x="1228760" y="186066"/>
                  <a:pt x="1223873" y="185937"/>
                  <a:pt x="1217701" y="185937"/>
                </a:cubicBezTo>
                <a:cubicBezTo>
                  <a:pt x="1211186" y="185937"/>
                  <a:pt x="1205785" y="186066"/>
                  <a:pt x="1201499" y="186323"/>
                </a:cubicBezTo>
                <a:cubicBezTo>
                  <a:pt x="1197213" y="186580"/>
                  <a:pt x="1194641" y="186709"/>
                  <a:pt x="1193784" y="186709"/>
                </a:cubicBezTo>
                <a:cubicBezTo>
                  <a:pt x="1192412" y="186709"/>
                  <a:pt x="1191726" y="185852"/>
                  <a:pt x="1191726" y="184137"/>
                </a:cubicBezTo>
                <a:lnTo>
                  <a:pt x="1191726" y="179765"/>
                </a:lnTo>
                <a:cubicBezTo>
                  <a:pt x="1191726" y="178908"/>
                  <a:pt x="1191940" y="178308"/>
                  <a:pt x="1192369" y="177965"/>
                </a:cubicBezTo>
                <a:cubicBezTo>
                  <a:pt x="1192798" y="177622"/>
                  <a:pt x="1193698" y="177450"/>
                  <a:pt x="1195069" y="177450"/>
                </a:cubicBezTo>
                <a:lnTo>
                  <a:pt x="1201499" y="177450"/>
                </a:lnTo>
                <a:cubicBezTo>
                  <a:pt x="1204756" y="177450"/>
                  <a:pt x="1206471" y="175822"/>
                  <a:pt x="1206642" y="172564"/>
                </a:cubicBezTo>
                <a:cubicBezTo>
                  <a:pt x="1206985" y="169649"/>
                  <a:pt x="1207157" y="166178"/>
                  <a:pt x="1207157" y="162149"/>
                </a:cubicBezTo>
                <a:cubicBezTo>
                  <a:pt x="1207157" y="158119"/>
                  <a:pt x="1207157" y="154648"/>
                  <a:pt x="1207157" y="151733"/>
                </a:cubicBezTo>
                <a:lnTo>
                  <a:pt x="1207157" y="113671"/>
                </a:lnTo>
                <a:cubicBezTo>
                  <a:pt x="1207157" y="109385"/>
                  <a:pt x="1206645" y="105484"/>
                  <a:pt x="1205622" y="101970"/>
                </a:cubicBezTo>
                <a:cubicBezTo>
                  <a:pt x="1204598" y="98455"/>
                  <a:pt x="1202636" y="95497"/>
                  <a:pt x="1199735" y="93097"/>
                </a:cubicBezTo>
                <a:cubicBezTo>
                  <a:pt x="1195130" y="89497"/>
                  <a:pt x="1188817" y="87696"/>
                  <a:pt x="1180796" y="87696"/>
                </a:cubicBezTo>
                <a:cubicBezTo>
                  <a:pt x="1176874" y="87696"/>
                  <a:pt x="1172695" y="88982"/>
                  <a:pt x="1168259" y="91554"/>
                </a:cubicBezTo>
                <a:cubicBezTo>
                  <a:pt x="1163823" y="94126"/>
                  <a:pt x="1160581" y="97298"/>
                  <a:pt x="1158534" y="101069"/>
                </a:cubicBezTo>
                <a:cubicBezTo>
                  <a:pt x="1156657" y="104841"/>
                  <a:pt x="1155590" y="108656"/>
                  <a:pt x="1155334" y="112514"/>
                </a:cubicBezTo>
                <a:cubicBezTo>
                  <a:pt x="1155078" y="116371"/>
                  <a:pt x="1154950" y="121215"/>
                  <a:pt x="1154950" y="127044"/>
                </a:cubicBezTo>
                <a:lnTo>
                  <a:pt x="1154950" y="171535"/>
                </a:lnTo>
                <a:cubicBezTo>
                  <a:pt x="1154950" y="173250"/>
                  <a:pt x="1155336" y="174664"/>
                  <a:pt x="1156107" y="175779"/>
                </a:cubicBezTo>
                <a:cubicBezTo>
                  <a:pt x="1156879" y="176893"/>
                  <a:pt x="1158208" y="177450"/>
                  <a:pt x="1160094" y="177450"/>
                </a:cubicBezTo>
                <a:lnTo>
                  <a:pt x="1168838" y="177450"/>
                </a:lnTo>
                <a:cubicBezTo>
                  <a:pt x="1170724" y="177450"/>
                  <a:pt x="1171667" y="178222"/>
                  <a:pt x="1171667" y="179765"/>
                </a:cubicBezTo>
                <a:lnTo>
                  <a:pt x="1171667" y="183880"/>
                </a:lnTo>
                <a:cubicBezTo>
                  <a:pt x="1171667" y="185766"/>
                  <a:pt x="1171066" y="186709"/>
                  <a:pt x="1169866" y="186709"/>
                </a:cubicBezTo>
                <a:cubicBezTo>
                  <a:pt x="1169009" y="186709"/>
                  <a:pt x="1166780" y="186580"/>
                  <a:pt x="1163180" y="186323"/>
                </a:cubicBezTo>
                <a:cubicBezTo>
                  <a:pt x="1159579" y="186066"/>
                  <a:pt x="1154141" y="185937"/>
                  <a:pt x="1146865" y="185937"/>
                </a:cubicBezTo>
                <a:cubicBezTo>
                  <a:pt x="1139739" y="185937"/>
                  <a:pt x="1134119" y="186066"/>
                  <a:pt x="1130004" y="186323"/>
                </a:cubicBezTo>
                <a:cubicBezTo>
                  <a:pt x="1125890" y="186580"/>
                  <a:pt x="1123403" y="186709"/>
                  <a:pt x="1122546" y="186709"/>
                </a:cubicBezTo>
                <a:cubicBezTo>
                  <a:pt x="1121346" y="186709"/>
                  <a:pt x="1120746" y="185852"/>
                  <a:pt x="1120746" y="184137"/>
                </a:cubicBezTo>
                <a:lnTo>
                  <a:pt x="1120746" y="180022"/>
                </a:lnTo>
                <a:cubicBezTo>
                  <a:pt x="1120746" y="178994"/>
                  <a:pt x="1120874" y="178308"/>
                  <a:pt x="1121132" y="177965"/>
                </a:cubicBezTo>
                <a:cubicBezTo>
                  <a:pt x="1121389" y="177622"/>
                  <a:pt x="1122118" y="177450"/>
                  <a:pt x="1123318" y="177450"/>
                </a:cubicBezTo>
                <a:lnTo>
                  <a:pt x="1130776" y="177450"/>
                </a:lnTo>
                <a:cubicBezTo>
                  <a:pt x="1134548" y="177450"/>
                  <a:pt x="1136434" y="175993"/>
                  <a:pt x="1136434" y="173078"/>
                </a:cubicBezTo>
                <a:lnTo>
                  <a:pt x="1136434" y="120100"/>
                </a:lnTo>
                <a:cubicBezTo>
                  <a:pt x="1136434" y="115300"/>
                  <a:pt x="1136219" y="111356"/>
                  <a:pt x="1135791" y="108270"/>
                </a:cubicBezTo>
                <a:cubicBezTo>
                  <a:pt x="1135362" y="105184"/>
                  <a:pt x="1134805" y="102613"/>
                  <a:pt x="1134119" y="100555"/>
                </a:cubicBezTo>
                <a:cubicBezTo>
                  <a:pt x="1133433" y="98498"/>
                  <a:pt x="1132619" y="96869"/>
                  <a:pt x="1131676" y="95669"/>
                </a:cubicBezTo>
                <a:cubicBezTo>
                  <a:pt x="1130733" y="94469"/>
                  <a:pt x="1129747" y="93354"/>
                  <a:pt x="1128718" y="92326"/>
                </a:cubicBezTo>
                <a:cubicBezTo>
                  <a:pt x="1127004" y="90782"/>
                  <a:pt x="1124561" y="89625"/>
                  <a:pt x="1121389" y="88854"/>
                </a:cubicBezTo>
                <a:cubicBezTo>
                  <a:pt x="1118217" y="88082"/>
                  <a:pt x="1115174" y="87696"/>
                  <a:pt x="1112259" y="87696"/>
                </a:cubicBezTo>
                <a:cubicBezTo>
                  <a:pt x="1108830" y="87696"/>
                  <a:pt x="1104758" y="88725"/>
                  <a:pt x="1100043" y="90782"/>
                </a:cubicBezTo>
                <a:cubicBezTo>
                  <a:pt x="1095328" y="92840"/>
                  <a:pt x="1091171" y="96783"/>
                  <a:pt x="1087570" y="102613"/>
                </a:cubicBezTo>
                <a:cubicBezTo>
                  <a:pt x="1086027" y="105184"/>
                  <a:pt x="1085041" y="107799"/>
                  <a:pt x="1084613" y="110456"/>
                </a:cubicBezTo>
                <a:cubicBezTo>
                  <a:pt x="1084184" y="113114"/>
                  <a:pt x="1083970" y="116243"/>
                  <a:pt x="1083970" y="119843"/>
                </a:cubicBezTo>
                <a:lnTo>
                  <a:pt x="1083970" y="170764"/>
                </a:lnTo>
                <a:cubicBezTo>
                  <a:pt x="1083970" y="175222"/>
                  <a:pt x="1085684" y="177450"/>
                  <a:pt x="1089113" y="177450"/>
                </a:cubicBezTo>
                <a:lnTo>
                  <a:pt x="1098372" y="177450"/>
                </a:lnTo>
                <a:cubicBezTo>
                  <a:pt x="1099572" y="177450"/>
                  <a:pt x="1100300" y="177622"/>
                  <a:pt x="1100558" y="177965"/>
                </a:cubicBezTo>
                <a:cubicBezTo>
                  <a:pt x="1100815" y="178308"/>
                  <a:pt x="1100943" y="178908"/>
                  <a:pt x="1100943" y="179765"/>
                </a:cubicBezTo>
                <a:lnTo>
                  <a:pt x="1100943" y="183880"/>
                </a:lnTo>
                <a:cubicBezTo>
                  <a:pt x="1100943" y="185766"/>
                  <a:pt x="1100258" y="186709"/>
                  <a:pt x="1098886" y="186709"/>
                </a:cubicBezTo>
                <a:cubicBezTo>
                  <a:pt x="1097686" y="186709"/>
                  <a:pt x="1095286" y="186580"/>
                  <a:pt x="1091685" y="186323"/>
                </a:cubicBezTo>
                <a:cubicBezTo>
                  <a:pt x="1088085" y="186066"/>
                  <a:pt x="1082684" y="185937"/>
                  <a:pt x="1075483" y="185937"/>
                </a:cubicBezTo>
                <a:cubicBezTo>
                  <a:pt x="1068625" y="185937"/>
                  <a:pt x="1063181" y="186066"/>
                  <a:pt x="1059152" y="186323"/>
                </a:cubicBezTo>
                <a:cubicBezTo>
                  <a:pt x="1055123" y="186580"/>
                  <a:pt x="1052594" y="186709"/>
                  <a:pt x="1051566" y="186709"/>
                </a:cubicBezTo>
                <a:cubicBezTo>
                  <a:pt x="1050194" y="186709"/>
                  <a:pt x="1049508" y="185937"/>
                  <a:pt x="1049508" y="184394"/>
                </a:cubicBezTo>
                <a:lnTo>
                  <a:pt x="1049508" y="179765"/>
                </a:lnTo>
                <a:cubicBezTo>
                  <a:pt x="1049508" y="178736"/>
                  <a:pt x="1049680" y="178093"/>
                  <a:pt x="1050023" y="177836"/>
                </a:cubicBezTo>
                <a:cubicBezTo>
                  <a:pt x="1050366" y="177579"/>
                  <a:pt x="1051223" y="177450"/>
                  <a:pt x="1052594" y="177450"/>
                </a:cubicBezTo>
                <a:lnTo>
                  <a:pt x="1061338" y="177450"/>
                </a:lnTo>
                <a:cubicBezTo>
                  <a:pt x="1062538" y="177450"/>
                  <a:pt x="1063439" y="176979"/>
                  <a:pt x="1064039" y="176036"/>
                </a:cubicBezTo>
                <a:cubicBezTo>
                  <a:pt x="1064639" y="175093"/>
                  <a:pt x="1065024" y="173421"/>
                  <a:pt x="1065196" y="171021"/>
                </a:cubicBezTo>
                <a:cubicBezTo>
                  <a:pt x="1065367" y="168792"/>
                  <a:pt x="1065453" y="166563"/>
                  <a:pt x="1065453" y="164335"/>
                </a:cubicBezTo>
                <a:cubicBezTo>
                  <a:pt x="1065453" y="162106"/>
                  <a:pt x="1065453" y="159877"/>
                  <a:pt x="1065453" y="157648"/>
                </a:cubicBezTo>
                <a:lnTo>
                  <a:pt x="1065453" y="111871"/>
                </a:lnTo>
                <a:cubicBezTo>
                  <a:pt x="1065453" y="109299"/>
                  <a:pt x="1065024" y="106899"/>
                  <a:pt x="1064167" y="104670"/>
                </a:cubicBezTo>
                <a:cubicBezTo>
                  <a:pt x="1063310" y="102441"/>
                  <a:pt x="1061338" y="100469"/>
                  <a:pt x="1058252" y="98755"/>
                </a:cubicBezTo>
                <a:lnTo>
                  <a:pt x="1052852" y="95926"/>
                </a:lnTo>
                <a:cubicBezTo>
                  <a:pt x="1051651" y="95240"/>
                  <a:pt x="1051051" y="94554"/>
                  <a:pt x="1051051" y="93869"/>
                </a:cubicBezTo>
                <a:lnTo>
                  <a:pt x="1051051" y="91811"/>
                </a:lnTo>
                <a:cubicBezTo>
                  <a:pt x="1051051" y="91468"/>
                  <a:pt x="1051223" y="91083"/>
                  <a:pt x="1051566" y="90654"/>
                </a:cubicBezTo>
                <a:cubicBezTo>
                  <a:pt x="1051909" y="90225"/>
                  <a:pt x="1052252" y="89925"/>
                  <a:pt x="1052594" y="89754"/>
                </a:cubicBezTo>
                <a:lnTo>
                  <a:pt x="1075226" y="78181"/>
                </a:lnTo>
                <a:cubicBezTo>
                  <a:pt x="1077283" y="77152"/>
                  <a:pt x="1078912" y="76638"/>
                  <a:pt x="1080112" y="76638"/>
                </a:cubicBezTo>
                <a:cubicBezTo>
                  <a:pt x="1080969" y="76638"/>
                  <a:pt x="1081570" y="77024"/>
                  <a:pt x="1081912" y="77795"/>
                </a:cubicBezTo>
                <a:cubicBezTo>
                  <a:pt x="1082255" y="78567"/>
                  <a:pt x="1082427" y="79381"/>
                  <a:pt x="1082427" y="80238"/>
                </a:cubicBezTo>
                <a:lnTo>
                  <a:pt x="1083456" y="95154"/>
                </a:lnTo>
                <a:lnTo>
                  <a:pt x="1084227" y="95154"/>
                </a:lnTo>
                <a:cubicBezTo>
                  <a:pt x="1088170" y="89840"/>
                  <a:pt x="1093571" y="85253"/>
                  <a:pt x="1100429" y="81396"/>
                </a:cubicBezTo>
                <a:cubicBezTo>
                  <a:pt x="1107287" y="77538"/>
                  <a:pt x="1114488" y="75609"/>
                  <a:pt x="1122032" y="75609"/>
                </a:cubicBezTo>
                <a:close/>
                <a:moveTo>
                  <a:pt x="645544" y="75609"/>
                </a:moveTo>
                <a:cubicBezTo>
                  <a:pt x="652916" y="75609"/>
                  <a:pt x="659045" y="77109"/>
                  <a:pt x="663932" y="80110"/>
                </a:cubicBezTo>
                <a:cubicBezTo>
                  <a:pt x="668818" y="83110"/>
                  <a:pt x="672675" y="86668"/>
                  <a:pt x="675504" y="90782"/>
                </a:cubicBezTo>
                <a:cubicBezTo>
                  <a:pt x="678333" y="94897"/>
                  <a:pt x="680348" y="99055"/>
                  <a:pt x="681548" y="103255"/>
                </a:cubicBezTo>
                <a:cubicBezTo>
                  <a:pt x="682748" y="107456"/>
                  <a:pt x="683348" y="110842"/>
                  <a:pt x="683348" y="113414"/>
                </a:cubicBezTo>
                <a:cubicBezTo>
                  <a:pt x="683348" y="115300"/>
                  <a:pt x="682662" y="116457"/>
                  <a:pt x="681291" y="116886"/>
                </a:cubicBezTo>
                <a:cubicBezTo>
                  <a:pt x="679919" y="117314"/>
                  <a:pt x="678205" y="117529"/>
                  <a:pt x="676147" y="117529"/>
                </a:cubicBezTo>
                <a:lnTo>
                  <a:pt x="612625" y="117529"/>
                </a:lnTo>
                <a:cubicBezTo>
                  <a:pt x="612111" y="119929"/>
                  <a:pt x="611854" y="124044"/>
                  <a:pt x="611854" y="129873"/>
                </a:cubicBezTo>
                <a:cubicBezTo>
                  <a:pt x="611854" y="136217"/>
                  <a:pt x="612796" y="142089"/>
                  <a:pt x="614682" y="147490"/>
                </a:cubicBezTo>
                <a:cubicBezTo>
                  <a:pt x="616568" y="152890"/>
                  <a:pt x="619140" y="157562"/>
                  <a:pt x="622398" y="161506"/>
                </a:cubicBezTo>
                <a:cubicBezTo>
                  <a:pt x="625655" y="165449"/>
                  <a:pt x="629513" y="168535"/>
                  <a:pt x="633971" y="170764"/>
                </a:cubicBezTo>
                <a:cubicBezTo>
                  <a:pt x="638428" y="172993"/>
                  <a:pt x="643229" y="174107"/>
                  <a:pt x="648372" y="174107"/>
                </a:cubicBezTo>
                <a:cubicBezTo>
                  <a:pt x="656259" y="174107"/>
                  <a:pt x="662860" y="172264"/>
                  <a:pt x="668175" y="168578"/>
                </a:cubicBezTo>
                <a:cubicBezTo>
                  <a:pt x="673490" y="164892"/>
                  <a:pt x="677262" y="160906"/>
                  <a:pt x="679491" y="156619"/>
                </a:cubicBezTo>
                <a:cubicBezTo>
                  <a:pt x="680005" y="155419"/>
                  <a:pt x="680776" y="154991"/>
                  <a:pt x="681805" y="155333"/>
                </a:cubicBezTo>
                <a:lnTo>
                  <a:pt x="685148" y="157134"/>
                </a:lnTo>
                <a:cubicBezTo>
                  <a:pt x="685491" y="157305"/>
                  <a:pt x="685748" y="157648"/>
                  <a:pt x="685920" y="158162"/>
                </a:cubicBezTo>
                <a:cubicBezTo>
                  <a:pt x="686091" y="158677"/>
                  <a:pt x="685834" y="159620"/>
                  <a:pt x="685148" y="160991"/>
                </a:cubicBezTo>
                <a:cubicBezTo>
                  <a:pt x="683948" y="163563"/>
                  <a:pt x="682234" y="166478"/>
                  <a:pt x="680005" y="169735"/>
                </a:cubicBezTo>
                <a:cubicBezTo>
                  <a:pt x="677776" y="172993"/>
                  <a:pt x="674947" y="176036"/>
                  <a:pt x="671518" y="178865"/>
                </a:cubicBezTo>
                <a:cubicBezTo>
                  <a:pt x="668089" y="181694"/>
                  <a:pt x="664103" y="184094"/>
                  <a:pt x="659560" y="186066"/>
                </a:cubicBezTo>
                <a:cubicBezTo>
                  <a:pt x="655016" y="188037"/>
                  <a:pt x="649915" y="189023"/>
                  <a:pt x="644258" y="189023"/>
                </a:cubicBezTo>
                <a:cubicBezTo>
                  <a:pt x="636885" y="189023"/>
                  <a:pt x="629513" y="187737"/>
                  <a:pt x="622141" y="185166"/>
                </a:cubicBezTo>
                <a:cubicBezTo>
                  <a:pt x="614768" y="182594"/>
                  <a:pt x="608682" y="177793"/>
                  <a:pt x="603881" y="170764"/>
                </a:cubicBezTo>
                <a:cubicBezTo>
                  <a:pt x="601652" y="167506"/>
                  <a:pt x="599809" y="164377"/>
                  <a:pt x="598352" y="161377"/>
                </a:cubicBezTo>
                <a:cubicBezTo>
                  <a:pt x="596895" y="158377"/>
                  <a:pt x="595737" y="155333"/>
                  <a:pt x="594880" y="152247"/>
                </a:cubicBezTo>
                <a:cubicBezTo>
                  <a:pt x="594023" y="149161"/>
                  <a:pt x="593423" y="145818"/>
                  <a:pt x="593080" y="142217"/>
                </a:cubicBezTo>
                <a:cubicBezTo>
                  <a:pt x="592737" y="138617"/>
                  <a:pt x="592565" y="134588"/>
                  <a:pt x="592566" y="130130"/>
                </a:cubicBezTo>
                <a:cubicBezTo>
                  <a:pt x="592565" y="127559"/>
                  <a:pt x="592780" y="124644"/>
                  <a:pt x="593208" y="121386"/>
                </a:cubicBezTo>
                <a:cubicBezTo>
                  <a:pt x="593637" y="118129"/>
                  <a:pt x="594409" y="114700"/>
                  <a:pt x="595523" y="111099"/>
                </a:cubicBezTo>
                <a:cubicBezTo>
                  <a:pt x="596637" y="107499"/>
                  <a:pt x="598266" y="103813"/>
                  <a:pt x="600409" y="100041"/>
                </a:cubicBezTo>
                <a:cubicBezTo>
                  <a:pt x="602552" y="96269"/>
                  <a:pt x="605338" y="92668"/>
                  <a:pt x="608767" y="89239"/>
                </a:cubicBezTo>
                <a:cubicBezTo>
                  <a:pt x="614254" y="83582"/>
                  <a:pt x="620126" y="79895"/>
                  <a:pt x="626384" y="78181"/>
                </a:cubicBezTo>
                <a:cubicBezTo>
                  <a:pt x="632642" y="76466"/>
                  <a:pt x="639028" y="75609"/>
                  <a:pt x="645544" y="75609"/>
                </a:cubicBezTo>
                <a:close/>
                <a:moveTo>
                  <a:pt x="395579" y="75609"/>
                </a:moveTo>
                <a:cubicBezTo>
                  <a:pt x="401580" y="75609"/>
                  <a:pt x="406037" y="76338"/>
                  <a:pt x="408952" y="77795"/>
                </a:cubicBezTo>
                <a:cubicBezTo>
                  <a:pt x="411867" y="79252"/>
                  <a:pt x="414267" y="80838"/>
                  <a:pt x="416153" y="82553"/>
                </a:cubicBezTo>
                <a:cubicBezTo>
                  <a:pt x="418896" y="85296"/>
                  <a:pt x="420525" y="88168"/>
                  <a:pt x="421039" y="91168"/>
                </a:cubicBezTo>
                <a:cubicBezTo>
                  <a:pt x="421554" y="94169"/>
                  <a:pt x="421811" y="97383"/>
                  <a:pt x="421811" y="100812"/>
                </a:cubicBezTo>
                <a:lnTo>
                  <a:pt x="421811" y="140160"/>
                </a:lnTo>
                <a:lnTo>
                  <a:pt x="421811" y="155333"/>
                </a:lnTo>
                <a:cubicBezTo>
                  <a:pt x="421811" y="162706"/>
                  <a:pt x="422497" y="167764"/>
                  <a:pt x="423868" y="170507"/>
                </a:cubicBezTo>
                <a:cubicBezTo>
                  <a:pt x="425240" y="173250"/>
                  <a:pt x="427126" y="174622"/>
                  <a:pt x="429526" y="174622"/>
                </a:cubicBezTo>
                <a:cubicBezTo>
                  <a:pt x="431583" y="174622"/>
                  <a:pt x="433427" y="174193"/>
                  <a:pt x="435055" y="173336"/>
                </a:cubicBezTo>
                <a:cubicBezTo>
                  <a:pt x="436684" y="172478"/>
                  <a:pt x="437841" y="171621"/>
                  <a:pt x="438527" y="170764"/>
                </a:cubicBezTo>
                <a:cubicBezTo>
                  <a:pt x="439556" y="169564"/>
                  <a:pt x="440413" y="169221"/>
                  <a:pt x="441099" y="169735"/>
                </a:cubicBezTo>
                <a:lnTo>
                  <a:pt x="443671" y="171793"/>
                </a:lnTo>
                <a:cubicBezTo>
                  <a:pt x="444014" y="172136"/>
                  <a:pt x="444271" y="172650"/>
                  <a:pt x="444442" y="173336"/>
                </a:cubicBezTo>
                <a:cubicBezTo>
                  <a:pt x="444614" y="174021"/>
                  <a:pt x="444271" y="175050"/>
                  <a:pt x="443414" y="176422"/>
                </a:cubicBezTo>
                <a:cubicBezTo>
                  <a:pt x="442899" y="177450"/>
                  <a:pt x="442170" y="178651"/>
                  <a:pt x="441228" y="180022"/>
                </a:cubicBezTo>
                <a:cubicBezTo>
                  <a:pt x="440284" y="181394"/>
                  <a:pt x="439042" y="182765"/>
                  <a:pt x="437498" y="184137"/>
                </a:cubicBezTo>
                <a:cubicBezTo>
                  <a:pt x="435955" y="185509"/>
                  <a:pt x="434027" y="186666"/>
                  <a:pt x="431712" y="187609"/>
                </a:cubicBezTo>
                <a:cubicBezTo>
                  <a:pt x="429398" y="188552"/>
                  <a:pt x="426611" y="189023"/>
                  <a:pt x="423354" y="189023"/>
                </a:cubicBezTo>
                <a:cubicBezTo>
                  <a:pt x="418725" y="189023"/>
                  <a:pt x="414824" y="187480"/>
                  <a:pt x="411652" y="184394"/>
                </a:cubicBezTo>
                <a:cubicBezTo>
                  <a:pt x="408481" y="181308"/>
                  <a:pt x="406295" y="177108"/>
                  <a:pt x="405094" y="171793"/>
                </a:cubicBezTo>
                <a:lnTo>
                  <a:pt x="404580" y="171793"/>
                </a:lnTo>
                <a:cubicBezTo>
                  <a:pt x="398922" y="178479"/>
                  <a:pt x="390435" y="183708"/>
                  <a:pt x="379120" y="187480"/>
                </a:cubicBezTo>
                <a:cubicBezTo>
                  <a:pt x="376719" y="188338"/>
                  <a:pt x="374319" y="188809"/>
                  <a:pt x="371919" y="188895"/>
                </a:cubicBezTo>
                <a:cubicBezTo>
                  <a:pt x="369519" y="188980"/>
                  <a:pt x="366861" y="189023"/>
                  <a:pt x="363946" y="189023"/>
                </a:cubicBezTo>
                <a:cubicBezTo>
                  <a:pt x="362403" y="189023"/>
                  <a:pt x="360732" y="188680"/>
                  <a:pt x="358932" y="187993"/>
                </a:cubicBezTo>
                <a:cubicBezTo>
                  <a:pt x="357131" y="187305"/>
                  <a:pt x="355460" y="186103"/>
                  <a:pt x="353917" y="184384"/>
                </a:cubicBezTo>
                <a:cubicBezTo>
                  <a:pt x="352374" y="182666"/>
                  <a:pt x="351088" y="180474"/>
                  <a:pt x="350059" y="177810"/>
                </a:cubicBezTo>
                <a:cubicBezTo>
                  <a:pt x="349030" y="175146"/>
                  <a:pt x="348516" y="171751"/>
                  <a:pt x="348516" y="167626"/>
                </a:cubicBezTo>
                <a:cubicBezTo>
                  <a:pt x="348516" y="161780"/>
                  <a:pt x="350273" y="156237"/>
                  <a:pt x="353788" y="150996"/>
                </a:cubicBezTo>
                <a:cubicBezTo>
                  <a:pt x="357303" y="145754"/>
                  <a:pt x="364118" y="140899"/>
                  <a:pt x="374233" y="136431"/>
                </a:cubicBezTo>
                <a:cubicBezTo>
                  <a:pt x="380063" y="133851"/>
                  <a:pt x="385849" y="131186"/>
                  <a:pt x="391593" y="128437"/>
                </a:cubicBezTo>
                <a:cubicBezTo>
                  <a:pt x="397336" y="125687"/>
                  <a:pt x="401237" y="123366"/>
                  <a:pt x="403294" y="121475"/>
                </a:cubicBezTo>
                <a:lnTo>
                  <a:pt x="403294" y="104975"/>
                </a:lnTo>
                <a:cubicBezTo>
                  <a:pt x="402951" y="102741"/>
                  <a:pt x="402608" y="100206"/>
                  <a:pt x="402266" y="97371"/>
                </a:cubicBezTo>
                <a:cubicBezTo>
                  <a:pt x="401923" y="94535"/>
                  <a:pt x="401065" y="92257"/>
                  <a:pt x="399694" y="90537"/>
                </a:cubicBezTo>
                <a:cubicBezTo>
                  <a:pt x="398322" y="88820"/>
                  <a:pt x="396350" y="87446"/>
                  <a:pt x="393779" y="86415"/>
                </a:cubicBezTo>
                <a:cubicBezTo>
                  <a:pt x="391207" y="85383"/>
                  <a:pt x="388035" y="84867"/>
                  <a:pt x="384263" y="84867"/>
                </a:cubicBezTo>
                <a:cubicBezTo>
                  <a:pt x="381692" y="84867"/>
                  <a:pt x="378734" y="85339"/>
                  <a:pt x="375391" y="86282"/>
                </a:cubicBezTo>
                <a:cubicBezTo>
                  <a:pt x="372047" y="87225"/>
                  <a:pt x="369433" y="88554"/>
                  <a:pt x="367547" y="90268"/>
                </a:cubicBezTo>
                <a:cubicBezTo>
                  <a:pt x="365661" y="91983"/>
                  <a:pt x="364975" y="93783"/>
                  <a:pt x="365490" y="95669"/>
                </a:cubicBezTo>
                <a:cubicBezTo>
                  <a:pt x="366004" y="97555"/>
                  <a:pt x="366261" y="99698"/>
                  <a:pt x="366261" y="102098"/>
                </a:cubicBezTo>
                <a:cubicBezTo>
                  <a:pt x="366261" y="106556"/>
                  <a:pt x="365318" y="110113"/>
                  <a:pt x="363432" y="112771"/>
                </a:cubicBezTo>
                <a:cubicBezTo>
                  <a:pt x="361546" y="115428"/>
                  <a:pt x="357946" y="116757"/>
                  <a:pt x="352631" y="116757"/>
                </a:cubicBezTo>
                <a:cubicBezTo>
                  <a:pt x="348516" y="116757"/>
                  <a:pt x="346459" y="114014"/>
                  <a:pt x="346459" y="108528"/>
                </a:cubicBezTo>
                <a:cubicBezTo>
                  <a:pt x="346459" y="104413"/>
                  <a:pt x="348087" y="100127"/>
                  <a:pt x="351345" y="95669"/>
                </a:cubicBezTo>
                <a:cubicBezTo>
                  <a:pt x="354602" y="91211"/>
                  <a:pt x="358889" y="87443"/>
                  <a:pt x="364204" y="84365"/>
                </a:cubicBezTo>
                <a:cubicBezTo>
                  <a:pt x="369690" y="81196"/>
                  <a:pt x="374834" y="78944"/>
                  <a:pt x="379634" y="77610"/>
                </a:cubicBezTo>
                <a:cubicBezTo>
                  <a:pt x="384435" y="76276"/>
                  <a:pt x="389750" y="75609"/>
                  <a:pt x="395579" y="75609"/>
                </a:cubicBezTo>
                <a:close/>
                <a:moveTo>
                  <a:pt x="207632" y="75609"/>
                </a:moveTo>
                <a:cubicBezTo>
                  <a:pt x="214318" y="75609"/>
                  <a:pt x="220148" y="77409"/>
                  <a:pt x="225120" y="81010"/>
                </a:cubicBezTo>
                <a:cubicBezTo>
                  <a:pt x="230092" y="84610"/>
                  <a:pt x="233949" y="89411"/>
                  <a:pt x="236692" y="95412"/>
                </a:cubicBezTo>
                <a:lnTo>
                  <a:pt x="237978" y="95412"/>
                </a:lnTo>
                <a:cubicBezTo>
                  <a:pt x="241922" y="90440"/>
                  <a:pt x="247279" y="85896"/>
                  <a:pt x="254052" y="81781"/>
                </a:cubicBezTo>
                <a:cubicBezTo>
                  <a:pt x="260824" y="77667"/>
                  <a:pt x="268068" y="75609"/>
                  <a:pt x="275783" y="75609"/>
                </a:cubicBezTo>
                <a:cubicBezTo>
                  <a:pt x="280241" y="75609"/>
                  <a:pt x="284441" y="76124"/>
                  <a:pt x="288385" y="77152"/>
                </a:cubicBezTo>
                <a:cubicBezTo>
                  <a:pt x="292328" y="78181"/>
                  <a:pt x="295843" y="80238"/>
                  <a:pt x="298929" y="83324"/>
                </a:cubicBezTo>
                <a:cubicBezTo>
                  <a:pt x="300472" y="84867"/>
                  <a:pt x="301972" y="86453"/>
                  <a:pt x="303429" y="88082"/>
                </a:cubicBezTo>
                <a:cubicBezTo>
                  <a:pt x="304887" y="89711"/>
                  <a:pt x="306173" y="91683"/>
                  <a:pt x="307287" y="93997"/>
                </a:cubicBezTo>
                <a:cubicBezTo>
                  <a:pt x="308401" y="96312"/>
                  <a:pt x="309344" y="99141"/>
                  <a:pt x="310116" y="102484"/>
                </a:cubicBezTo>
                <a:cubicBezTo>
                  <a:pt x="310887" y="105827"/>
                  <a:pt x="311273" y="109985"/>
                  <a:pt x="311273" y="114957"/>
                </a:cubicBezTo>
                <a:lnTo>
                  <a:pt x="311273" y="172307"/>
                </a:lnTo>
                <a:cubicBezTo>
                  <a:pt x="311273" y="174193"/>
                  <a:pt x="311788" y="175522"/>
                  <a:pt x="312816" y="176293"/>
                </a:cubicBezTo>
                <a:cubicBezTo>
                  <a:pt x="313845" y="177065"/>
                  <a:pt x="315131" y="177450"/>
                  <a:pt x="316674" y="177450"/>
                </a:cubicBezTo>
                <a:lnTo>
                  <a:pt x="323618" y="177450"/>
                </a:lnTo>
                <a:cubicBezTo>
                  <a:pt x="325504" y="177450"/>
                  <a:pt x="326446" y="178222"/>
                  <a:pt x="326446" y="179765"/>
                </a:cubicBezTo>
                <a:lnTo>
                  <a:pt x="326446" y="184137"/>
                </a:lnTo>
                <a:cubicBezTo>
                  <a:pt x="326446" y="185852"/>
                  <a:pt x="325846" y="186709"/>
                  <a:pt x="324646" y="186709"/>
                </a:cubicBezTo>
                <a:cubicBezTo>
                  <a:pt x="323789" y="186709"/>
                  <a:pt x="321560" y="186580"/>
                  <a:pt x="317960" y="186323"/>
                </a:cubicBezTo>
                <a:cubicBezTo>
                  <a:pt x="314359" y="186066"/>
                  <a:pt x="309473" y="185937"/>
                  <a:pt x="303301" y="185937"/>
                </a:cubicBezTo>
                <a:cubicBezTo>
                  <a:pt x="296786" y="185937"/>
                  <a:pt x="291385" y="186066"/>
                  <a:pt x="287099" y="186323"/>
                </a:cubicBezTo>
                <a:cubicBezTo>
                  <a:pt x="282813" y="186580"/>
                  <a:pt x="280241" y="186709"/>
                  <a:pt x="279384" y="186709"/>
                </a:cubicBezTo>
                <a:cubicBezTo>
                  <a:pt x="278012" y="186709"/>
                  <a:pt x="277326" y="185852"/>
                  <a:pt x="277326" y="184137"/>
                </a:cubicBezTo>
                <a:lnTo>
                  <a:pt x="277326" y="179765"/>
                </a:lnTo>
                <a:cubicBezTo>
                  <a:pt x="277326" y="178908"/>
                  <a:pt x="277540" y="178308"/>
                  <a:pt x="277969" y="177965"/>
                </a:cubicBezTo>
                <a:cubicBezTo>
                  <a:pt x="278398" y="177622"/>
                  <a:pt x="279298" y="177450"/>
                  <a:pt x="280669" y="177450"/>
                </a:cubicBezTo>
                <a:lnTo>
                  <a:pt x="287099" y="177450"/>
                </a:lnTo>
                <a:cubicBezTo>
                  <a:pt x="290356" y="177450"/>
                  <a:pt x="292071" y="175822"/>
                  <a:pt x="292242" y="172564"/>
                </a:cubicBezTo>
                <a:cubicBezTo>
                  <a:pt x="292585" y="169649"/>
                  <a:pt x="292757" y="166178"/>
                  <a:pt x="292757" y="162149"/>
                </a:cubicBezTo>
                <a:cubicBezTo>
                  <a:pt x="292757" y="158119"/>
                  <a:pt x="292757" y="154648"/>
                  <a:pt x="292757" y="151733"/>
                </a:cubicBezTo>
                <a:lnTo>
                  <a:pt x="292757" y="113671"/>
                </a:lnTo>
                <a:cubicBezTo>
                  <a:pt x="292757" y="109385"/>
                  <a:pt x="292245" y="105484"/>
                  <a:pt x="291222" y="101970"/>
                </a:cubicBezTo>
                <a:cubicBezTo>
                  <a:pt x="290198" y="98455"/>
                  <a:pt x="288236" y="95497"/>
                  <a:pt x="285335" y="93097"/>
                </a:cubicBezTo>
                <a:cubicBezTo>
                  <a:pt x="280730" y="89497"/>
                  <a:pt x="274417" y="87696"/>
                  <a:pt x="266396" y="87696"/>
                </a:cubicBezTo>
                <a:cubicBezTo>
                  <a:pt x="262474" y="87696"/>
                  <a:pt x="258295" y="88982"/>
                  <a:pt x="253859" y="91554"/>
                </a:cubicBezTo>
                <a:cubicBezTo>
                  <a:pt x="249423" y="94126"/>
                  <a:pt x="246181" y="97298"/>
                  <a:pt x="244134" y="101069"/>
                </a:cubicBezTo>
                <a:cubicBezTo>
                  <a:pt x="242256" y="104841"/>
                  <a:pt x="241190" y="108656"/>
                  <a:pt x="240934" y="112514"/>
                </a:cubicBezTo>
                <a:cubicBezTo>
                  <a:pt x="240678" y="116371"/>
                  <a:pt x="240550" y="121215"/>
                  <a:pt x="240550" y="127044"/>
                </a:cubicBezTo>
                <a:lnTo>
                  <a:pt x="240550" y="171535"/>
                </a:lnTo>
                <a:cubicBezTo>
                  <a:pt x="240550" y="173250"/>
                  <a:pt x="240936" y="174664"/>
                  <a:pt x="241707" y="175779"/>
                </a:cubicBezTo>
                <a:cubicBezTo>
                  <a:pt x="242479" y="176893"/>
                  <a:pt x="243808" y="177450"/>
                  <a:pt x="245694" y="177450"/>
                </a:cubicBezTo>
                <a:lnTo>
                  <a:pt x="254438" y="177450"/>
                </a:lnTo>
                <a:cubicBezTo>
                  <a:pt x="256324" y="177450"/>
                  <a:pt x="257266" y="178222"/>
                  <a:pt x="257266" y="179765"/>
                </a:cubicBezTo>
                <a:lnTo>
                  <a:pt x="257266" y="183880"/>
                </a:lnTo>
                <a:cubicBezTo>
                  <a:pt x="257266" y="185766"/>
                  <a:pt x="256666" y="186709"/>
                  <a:pt x="255466" y="186709"/>
                </a:cubicBezTo>
                <a:cubicBezTo>
                  <a:pt x="254609" y="186709"/>
                  <a:pt x="252380" y="186580"/>
                  <a:pt x="248780" y="186323"/>
                </a:cubicBezTo>
                <a:cubicBezTo>
                  <a:pt x="245179" y="186066"/>
                  <a:pt x="239741" y="185937"/>
                  <a:pt x="232465" y="185937"/>
                </a:cubicBezTo>
                <a:cubicBezTo>
                  <a:pt x="225339" y="185937"/>
                  <a:pt x="219719" y="186066"/>
                  <a:pt x="215604" y="186323"/>
                </a:cubicBezTo>
                <a:cubicBezTo>
                  <a:pt x="211489" y="186580"/>
                  <a:pt x="209003" y="186709"/>
                  <a:pt x="208146" y="186709"/>
                </a:cubicBezTo>
                <a:cubicBezTo>
                  <a:pt x="206946" y="186709"/>
                  <a:pt x="206346" y="185852"/>
                  <a:pt x="206346" y="184137"/>
                </a:cubicBezTo>
                <a:lnTo>
                  <a:pt x="206346" y="180022"/>
                </a:lnTo>
                <a:cubicBezTo>
                  <a:pt x="206346" y="178994"/>
                  <a:pt x="206474" y="178308"/>
                  <a:pt x="206732" y="177965"/>
                </a:cubicBezTo>
                <a:cubicBezTo>
                  <a:pt x="206989" y="177622"/>
                  <a:pt x="207717" y="177450"/>
                  <a:pt x="208918" y="177450"/>
                </a:cubicBezTo>
                <a:lnTo>
                  <a:pt x="216376" y="177450"/>
                </a:lnTo>
                <a:cubicBezTo>
                  <a:pt x="220148" y="177450"/>
                  <a:pt x="222033" y="175993"/>
                  <a:pt x="222033" y="173078"/>
                </a:cubicBezTo>
                <a:lnTo>
                  <a:pt x="222033" y="120100"/>
                </a:lnTo>
                <a:cubicBezTo>
                  <a:pt x="222033" y="115300"/>
                  <a:pt x="221819" y="111356"/>
                  <a:pt x="221391" y="108270"/>
                </a:cubicBezTo>
                <a:cubicBezTo>
                  <a:pt x="220962" y="105184"/>
                  <a:pt x="220405" y="102613"/>
                  <a:pt x="219719" y="100555"/>
                </a:cubicBezTo>
                <a:cubicBezTo>
                  <a:pt x="219033" y="98498"/>
                  <a:pt x="218219" y="96869"/>
                  <a:pt x="217276" y="95669"/>
                </a:cubicBezTo>
                <a:cubicBezTo>
                  <a:pt x="216333" y="94469"/>
                  <a:pt x="215347" y="93354"/>
                  <a:pt x="214318" y="92326"/>
                </a:cubicBezTo>
                <a:cubicBezTo>
                  <a:pt x="212604" y="90782"/>
                  <a:pt x="210161" y="89625"/>
                  <a:pt x="206989" y="88854"/>
                </a:cubicBezTo>
                <a:cubicBezTo>
                  <a:pt x="203817" y="88082"/>
                  <a:pt x="200774" y="87696"/>
                  <a:pt x="197859" y="87696"/>
                </a:cubicBezTo>
                <a:cubicBezTo>
                  <a:pt x="194430" y="87696"/>
                  <a:pt x="190358" y="88725"/>
                  <a:pt x="185643" y="90782"/>
                </a:cubicBezTo>
                <a:cubicBezTo>
                  <a:pt x="180928" y="92840"/>
                  <a:pt x="176771" y="96783"/>
                  <a:pt x="173170" y="102613"/>
                </a:cubicBezTo>
                <a:cubicBezTo>
                  <a:pt x="171627" y="105184"/>
                  <a:pt x="170641" y="107799"/>
                  <a:pt x="170213" y="110456"/>
                </a:cubicBezTo>
                <a:cubicBezTo>
                  <a:pt x="169784" y="113114"/>
                  <a:pt x="169570" y="116243"/>
                  <a:pt x="169570" y="119843"/>
                </a:cubicBezTo>
                <a:lnTo>
                  <a:pt x="169570" y="170764"/>
                </a:lnTo>
                <a:cubicBezTo>
                  <a:pt x="169570" y="175222"/>
                  <a:pt x="171284" y="177450"/>
                  <a:pt x="174713" y="177450"/>
                </a:cubicBezTo>
                <a:lnTo>
                  <a:pt x="183972" y="177450"/>
                </a:lnTo>
                <a:cubicBezTo>
                  <a:pt x="185172" y="177450"/>
                  <a:pt x="185900" y="177622"/>
                  <a:pt x="186158" y="177965"/>
                </a:cubicBezTo>
                <a:cubicBezTo>
                  <a:pt x="186415" y="178308"/>
                  <a:pt x="186543" y="178908"/>
                  <a:pt x="186543" y="179765"/>
                </a:cubicBezTo>
                <a:lnTo>
                  <a:pt x="186543" y="183880"/>
                </a:lnTo>
                <a:cubicBezTo>
                  <a:pt x="186543" y="185766"/>
                  <a:pt x="185858" y="186709"/>
                  <a:pt x="184486" y="186709"/>
                </a:cubicBezTo>
                <a:cubicBezTo>
                  <a:pt x="183286" y="186709"/>
                  <a:pt x="180885" y="186580"/>
                  <a:pt x="177285" y="186323"/>
                </a:cubicBezTo>
                <a:cubicBezTo>
                  <a:pt x="173685" y="186066"/>
                  <a:pt x="168284" y="185937"/>
                  <a:pt x="161083" y="185937"/>
                </a:cubicBezTo>
                <a:cubicBezTo>
                  <a:pt x="154225" y="185937"/>
                  <a:pt x="148781" y="186066"/>
                  <a:pt x="144752" y="186323"/>
                </a:cubicBezTo>
                <a:cubicBezTo>
                  <a:pt x="140723" y="186580"/>
                  <a:pt x="138194" y="186709"/>
                  <a:pt x="137166" y="186709"/>
                </a:cubicBezTo>
                <a:cubicBezTo>
                  <a:pt x="135794" y="186709"/>
                  <a:pt x="135108" y="185937"/>
                  <a:pt x="135108" y="184394"/>
                </a:cubicBezTo>
                <a:lnTo>
                  <a:pt x="135108" y="179765"/>
                </a:lnTo>
                <a:cubicBezTo>
                  <a:pt x="135108" y="178736"/>
                  <a:pt x="135280" y="178093"/>
                  <a:pt x="135623" y="177836"/>
                </a:cubicBezTo>
                <a:cubicBezTo>
                  <a:pt x="135966" y="177579"/>
                  <a:pt x="136823" y="177450"/>
                  <a:pt x="138194" y="177450"/>
                </a:cubicBezTo>
                <a:lnTo>
                  <a:pt x="146938" y="177450"/>
                </a:lnTo>
                <a:cubicBezTo>
                  <a:pt x="148139" y="177450"/>
                  <a:pt x="149039" y="176979"/>
                  <a:pt x="149639" y="176036"/>
                </a:cubicBezTo>
                <a:cubicBezTo>
                  <a:pt x="150239" y="175093"/>
                  <a:pt x="150625" y="173421"/>
                  <a:pt x="150796" y="171021"/>
                </a:cubicBezTo>
                <a:cubicBezTo>
                  <a:pt x="150967" y="168792"/>
                  <a:pt x="151053" y="166563"/>
                  <a:pt x="151053" y="164335"/>
                </a:cubicBezTo>
                <a:cubicBezTo>
                  <a:pt x="151053" y="162106"/>
                  <a:pt x="151053" y="159877"/>
                  <a:pt x="151053" y="157648"/>
                </a:cubicBezTo>
                <a:lnTo>
                  <a:pt x="151053" y="111871"/>
                </a:lnTo>
                <a:cubicBezTo>
                  <a:pt x="151053" y="109299"/>
                  <a:pt x="150625" y="106899"/>
                  <a:pt x="149767" y="104670"/>
                </a:cubicBezTo>
                <a:cubicBezTo>
                  <a:pt x="148910" y="102441"/>
                  <a:pt x="146938" y="100469"/>
                  <a:pt x="143852" y="98755"/>
                </a:cubicBezTo>
                <a:lnTo>
                  <a:pt x="138452" y="95926"/>
                </a:lnTo>
                <a:cubicBezTo>
                  <a:pt x="137251" y="95240"/>
                  <a:pt x="136651" y="94554"/>
                  <a:pt x="136651" y="93869"/>
                </a:cubicBezTo>
                <a:lnTo>
                  <a:pt x="136651" y="91811"/>
                </a:lnTo>
                <a:cubicBezTo>
                  <a:pt x="136651" y="91468"/>
                  <a:pt x="136823" y="91083"/>
                  <a:pt x="137166" y="90654"/>
                </a:cubicBezTo>
                <a:cubicBezTo>
                  <a:pt x="137509" y="90225"/>
                  <a:pt x="137852" y="89925"/>
                  <a:pt x="138194" y="89754"/>
                </a:cubicBezTo>
                <a:lnTo>
                  <a:pt x="160826" y="78181"/>
                </a:lnTo>
                <a:cubicBezTo>
                  <a:pt x="162883" y="77152"/>
                  <a:pt x="164512" y="76638"/>
                  <a:pt x="165712" y="76638"/>
                </a:cubicBezTo>
                <a:cubicBezTo>
                  <a:pt x="166569" y="76638"/>
                  <a:pt x="167169" y="77024"/>
                  <a:pt x="167512" y="77795"/>
                </a:cubicBezTo>
                <a:cubicBezTo>
                  <a:pt x="167855" y="78567"/>
                  <a:pt x="168027" y="79381"/>
                  <a:pt x="168027" y="80238"/>
                </a:cubicBezTo>
                <a:lnTo>
                  <a:pt x="169055" y="95154"/>
                </a:lnTo>
                <a:lnTo>
                  <a:pt x="169827" y="95154"/>
                </a:lnTo>
                <a:cubicBezTo>
                  <a:pt x="173770" y="89840"/>
                  <a:pt x="179171" y="85253"/>
                  <a:pt x="186029" y="81396"/>
                </a:cubicBezTo>
                <a:cubicBezTo>
                  <a:pt x="192887" y="77538"/>
                  <a:pt x="200088" y="75609"/>
                  <a:pt x="207632" y="75609"/>
                </a:cubicBezTo>
                <a:close/>
                <a:moveTo>
                  <a:pt x="1724688" y="74066"/>
                </a:moveTo>
                <a:cubicBezTo>
                  <a:pt x="1729146" y="74066"/>
                  <a:pt x="1732446" y="75223"/>
                  <a:pt x="1734589" y="77538"/>
                </a:cubicBezTo>
                <a:cubicBezTo>
                  <a:pt x="1736732" y="79853"/>
                  <a:pt x="1737804" y="82467"/>
                  <a:pt x="1737804" y="85382"/>
                </a:cubicBezTo>
                <a:cubicBezTo>
                  <a:pt x="1737804" y="89154"/>
                  <a:pt x="1736604" y="92197"/>
                  <a:pt x="1734204" y="94512"/>
                </a:cubicBezTo>
                <a:cubicBezTo>
                  <a:pt x="1731803" y="96826"/>
                  <a:pt x="1729403" y="97983"/>
                  <a:pt x="1727003" y="97983"/>
                </a:cubicBezTo>
                <a:cubicBezTo>
                  <a:pt x="1725631" y="97983"/>
                  <a:pt x="1724302" y="97769"/>
                  <a:pt x="1723016" y="97340"/>
                </a:cubicBezTo>
                <a:cubicBezTo>
                  <a:pt x="1721730" y="96912"/>
                  <a:pt x="1720573" y="96440"/>
                  <a:pt x="1719545" y="95926"/>
                </a:cubicBezTo>
                <a:cubicBezTo>
                  <a:pt x="1717316" y="94554"/>
                  <a:pt x="1714487" y="93869"/>
                  <a:pt x="1711058" y="93869"/>
                </a:cubicBezTo>
                <a:cubicBezTo>
                  <a:pt x="1709000" y="93869"/>
                  <a:pt x="1706514" y="94640"/>
                  <a:pt x="1703600" y="96183"/>
                </a:cubicBezTo>
                <a:cubicBezTo>
                  <a:pt x="1700685" y="97726"/>
                  <a:pt x="1698113" y="100555"/>
                  <a:pt x="1695885" y="104670"/>
                </a:cubicBezTo>
                <a:cubicBezTo>
                  <a:pt x="1695027" y="106042"/>
                  <a:pt x="1694384" y="107670"/>
                  <a:pt x="1693956" y="109556"/>
                </a:cubicBezTo>
                <a:cubicBezTo>
                  <a:pt x="1693527" y="111442"/>
                  <a:pt x="1693313" y="112557"/>
                  <a:pt x="1693313" y="112900"/>
                </a:cubicBezTo>
                <a:lnTo>
                  <a:pt x="1693313" y="166906"/>
                </a:lnTo>
                <a:cubicBezTo>
                  <a:pt x="1693313" y="170850"/>
                  <a:pt x="1693827" y="173593"/>
                  <a:pt x="1694856" y="175136"/>
                </a:cubicBezTo>
                <a:cubicBezTo>
                  <a:pt x="1695884" y="176679"/>
                  <a:pt x="1697770" y="177450"/>
                  <a:pt x="1700514" y="177450"/>
                </a:cubicBezTo>
                <a:lnTo>
                  <a:pt x="1712601" y="177450"/>
                </a:lnTo>
                <a:cubicBezTo>
                  <a:pt x="1713801" y="177450"/>
                  <a:pt x="1714401" y="178222"/>
                  <a:pt x="1714401" y="179765"/>
                </a:cubicBezTo>
                <a:lnTo>
                  <a:pt x="1714401" y="184394"/>
                </a:lnTo>
                <a:cubicBezTo>
                  <a:pt x="1714401" y="185937"/>
                  <a:pt x="1713972" y="186709"/>
                  <a:pt x="1713115" y="186709"/>
                </a:cubicBezTo>
                <a:cubicBezTo>
                  <a:pt x="1712258" y="186709"/>
                  <a:pt x="1709258" y="186580"/>
                  <a:pt x="1704114" y="186323"/>
                </a:cubicBezTo>
                <a:cubicBezTo>
                  <a:pt x="1698970" y="186066"/>
                  <a:pt x="1692884" y="185937"/>
                  <a:pt x="1685855" y="185937"/>
                </a:cubicBezTo>
                <a:cubicBezTo>
                  <a:pt x="1677796" y="185937"/>
                  <a:pt x="1671282" y="186066"/>
                  <a:pt x="1666309" y="186323"/>
                </a:cubicBezTo>
                <a:cubicBezTo>
                  <a:pt x="1661337" y="186580"/>
                  <a:pt x="1658423" y="186709"/>
                  <a:pt x="1657565" y="186709"/>
                </a:cubicBezTo>
                <a:cubicBezTo>
                  <a:pt x="1656537" y="186709"/>
                  <a:pt x="1656022" y="185852"/>
                  <a:pt x="1656022" y="184137"/>
                </a:cubicBezTo>
                <a:lnTo>
                  <a:pt x="1656022" y="179765"/>
                </a:lnTo>
                <a:cubicBezTo>
                  <a:pt x="1656022" y="178222"/>
                  <a:pt x="1656965" y="177450"/>
                  <a:pt x="1658851" y="177450"/>
                </a:cubicBezTo>
                <a:lnTo>
                  <a:pt x="1668881" y="177450"/>
                </a:lnTo>
                <a:cubicBezTo>
                  <a:pt x="1672653" y="177450"/>
                  <a:pt x="1674539" y="175822"/>
                  <a:pt x="1674539" y="172564"/>
                </a:cubicBezTo>
                <a:cubicBezTo>
                  <a:pt x="1674710" y="168278"/>
                  <a:pt x="1674796" y="163734"/>
                  <a:pt x="1674796" y="158934"/>
                </a:cubicBezTo>
                <a:cubicBezTo>
                  <a:pt x="1674796" y="154133"/>
                  <a:pt x="1674796" y="148390"/>
                  <a:pt x="1674796" y="141703"/>
                </a:cubicBezTo>
                <a:lnTo>
                  <a:pt x="1674796" y="117529"/>
                </a:lnTo>
                <a:cubicBezTo>
                  <a:pt x="1674796" y="111014"/>
                  <a:pt x="1674153" y="106599"/>
                  <a:pt x="1672867" y="104284"/>
                </a:cubicBezTo>
                <a:cubicBezTo>
                  <a:pt x="1671581" y="101970"/>
                  <a:pt x="1669138" y="99869"/>
                  <a:pt x="1665538" y="97983"/>
                </a:cubicBezTo>
                <a:lnTo>
                  <a:pt x="1660652" y="95412"/>
                </a:lnTo>
                <a:cubicBezTo>
                  <a:pt x="1659280" y="94897"/>
                  <a:pt x="1658594" y="94297"/>
                  <a:pt x="1658594" y="93611"/>
                </a:cubicBezTo>
                <a:lnTo>
                  <a:pt x="1658594" y="92068"/>
                </a:lnTo>
                <a:cubicBezTo>
                  <a:pt x="1658594" y="91211"/>
                  <a:pt x="1659280" y="90440"/>
                  <a:pt x="1660652" y="89754"/>
                </a:cubicBezTo>
                <a:lnTo>
                  <a:pt x="1686112" y="76638"/>
                </a:lnTo>
                <a:cubicBezTo>
                  <a:pt x="1687483" y="75952"/>
                  <a:pt x="1688684" y="75609"/>
                  <a:pt x="1689712" y="75609"/>
                </a:cubicBezTo>
                <a:cubicBezTo>
                  <a:pt x="1690570" y="75609"/>
                  <a:pt x="1691084" y="75909"/>
                  <a:pt x="1691255" y="76509"/>
                </a:cubicBezTo>
                <a:cubicBezTo>
                  <a:pt x="1691427" y="77109"/>
                  <a:pt x="1691513" y="77838"/>
                  <a:pt x="1691513" y="78695"/>
                </a:cubicBezTo>
                <a:lnTo>
                  <a:pt x="1692798" y="96440"/>
                </a:lnTo>
                <a:lnTo>
                  <a:pt x="1693827" y="96440"/>
                </a:lnTo>
                <a:cubicBezTo>
                  <a:pt x="1695713" y="93526"/>
                  <a:pt x="1697856" y="90697"/>
                  <a:pt x="1700257" y="87954"/>
                </a:cubicBezTo>
                <a:cubicBezTo>
                  <a:pt x="1702657" y="85210"/>
                  <a:pt x="1705229" y="82810"/>
                  <a:pt x="1707972" y="80753"/>
                </a:cubicBezTo>
                <a:cubicBezTo>
                  <a:pt x="1710715" y="78695"/>
                  <a:pt x="1713501" y="77067"/>
                  <a:pt x="1716330" y="75866"/>
                </a:cubicBezTo>
                <a:cubicBezTo>
                  <a:pt x="1719159" y="74666"/>
                  <a:pt x="1721945" y="74066"/>
                  <a:pt x="1724688" y="74066"/>
                </a:cubicBezTo>
                <a:close/>
                <a:moveTo>
                  <a:pt x="1438938" y="74066"/>
                </a:moveTo>
                <a:cubicBezTo>
                  <a:pt x="1443396" y="74066"/>
                  <a:pt x="1446696" y="75223"/>
                  <a:pt x="1448839" y="77538"/>
                </a:cubicBezTo>
                <a:cubicBezTo>
                  <a:pt x="1450982" y="79853"/>
                  <a:pt x="1452054" y="82467"/>
                  <a:pt x="1452054" y="85382"/>
                </a:cubicBezTo>
                <a:cubicBezTo>
                  <a:pt x="1452054" y="89154"/>
                  <a:pt x="1450854" y="92197"/>
                  <a:pt x="1448454" y="94512"/>
                </a:cubicBezTo>
                <a:cubicBezTo>
                  <a:pt x="1446053" y="96826"/>
                  <a:pt x="1443653" y="97983"/>
                  <a:pt x="1441253" y="97983"/>
                </a:cubicBezTo>
                <a:cubicBezTo>
                  <a:pt x="1439881" y="97983"/>
                  <a:pt x="1438552" y="97769"/>
                  <a:pt x="1437266" y="97340"/>
                </a:cubicBezTo>
                <a:cubicBezTo>
                  <a:pt x="1435980" y="96912"/>
                  <a:pt x="1434823" y="96440"/>
                  <a:pt x="1433795" y="95926"/>
                </a:cubicBezTo>
                <a:cubicBezTo>
                  <a:pt x="1431566" y="94554"/>
                  <a:pt x="1428737" y="93869"/>
                  <a:pt x="1425308" y="93869"/>
                </a:cubicBezTo>
                <a:cubicBezTo>
                  <a:pt x="1423250" y="93869"/>
                  <a:pt x="1420764" y="94640"/>
                  <a:pt x="1417850" y="96183"/>
                </a:cubicBezTo>
                <a:cubicBezTo>
                  <a:pt x="1414935" y="97726"/>
                  <a:pt x="1412363" y="100555"/>
                  <a:pt x="1410134" y="104670"/>
                </a:cubicBezTo>
                <a:cubicBezTo>
                  <a:pt x="1409277" y="106042"/>
                  <a:pt x="1408634" y="107670"/>
                  <a:pt x="1408206" y="109556"/>
                </a:cubicBezTo>
                <a:cubicBezTo>
                  <a:pt x="1407777" y="111442"/>
                  <a:pt x="1407563" y="112557"/>
                  <a:pt x="1407563" y="112900"/>
                </a:cubicBezTo>
                <a:lnTo>
                  <a:pt x="1407563" y="166906"/>
                </a:lnTo>
                <a:cubicBezTo>
                  <a:pt x="1407563" y="170850"/>
                  <a:pt x="1408077" y="173593"/>
                  <a:pt x="1409106" y="175136"/>
                </a:cubicBezTo>
                <a:cubicBezTo>
                  <a:pt x="1410134" y="176679"/>
                  <a:pt x="1412020" y="177450"/>
                  <a:pt x="1414764" y="177450"/>
                </a:cubicBezTo>
                <a:lnTo>
                  <a:pt x="1426851" y="177450"/>
                </a:lnTo>
                <a:cubicBezTo>
                  <a:pt x="1428051" y="177450"/>
                  <a:pt x="1428651" y="178222"/>
                  <a:pt x="1428651" y="179765"/>
                </a:cubicBezTo>
                <a:lnTo>
                  <a:pt x="1428651" y="184394"/>
                </a:lnTo>
                <a:cubicBezTo>
                  <a:pt x="1428651" y="185937"/>
                  <a:pt x="1428222" y="186709"/>
                  <a:pt x="1427365" y="186709"/>
                </a:cubicBezTo>
                <a:cubicBezTo>
                  <a:pt x="1426508" y="186709"/>
                  <a:pt x="1423508" y="186580"/>
                  <a:pt x="1418364" y="186323"/>
                </a:cubicBezTo>
                <a:cubicBezTo>
                  <a:pt x="1413221" y="186066"/>
                  <a:pt x="1407134" y="185937"/>
                  <a:pt x="1400105" y="185937"/>
                </a:cubicBezTo>
                <a:cubicBezTo>
                  <a:pt x="1392046" y="185937"/>
                  <a:pt x="1385531" y="186066"/>
                  <a:pt x="1380559" y="186323"/>
                </a:cubicBezTo>
                <a:cubicBezTo>
                  <a:pt x="1375587" y="186580"/>
                  <a:pt x="1372672" y="186709"/>
                  <a:pt x="1371815" y="186709"/>
                </a:cubicBezTo>
                <a:cubicBezTo>
                  <a:pt x="1370787" y="186709"/>
                  <a:pt x="1370272" y="185852"/>
                  <a:pt x="1370272" y="184137"/>
                </a:cubicBezTo>
                <a:lnTo>
                  <a:pt x="1370272" y="179765"/>
                </a:lnTo>
                <a:cubicBezTo>
                  <a:pt x="1370272" y="178222"/>
                  <a:pt x="1371215" y="177450"/>
                  <a:pt x="1373101" y="177450"/>
                </a:cubicBezTo>
                <a:lnTo>
                  <a:pt x="1383131" y="177450"/>
                </a:lnTo>
                <a:cubicBezTo>
                  <a:pt x="1386903" y="177450"/>
                  <a:pt x="1388789" y="175822"/>
                  <a:pt x="1388789" y="172564"/>
                </a:cubicBezTo>
                <a:cubicBezTo>
                  <a:pt x="1388960" y="168278"/>
                  <a:pt x="1389046" y="163734"/>
                  <a:pt x="1389046" y="158934"/>
                </a:cubicBezTo>
                <a:cubicBezTo>
                  <a:pt x="1389046" y="154133"/>
                  <a:pt x="1389046" y="148390"/>
                  <a:pt x="1389046" y="141703"/>
                </a:cubicBezTo>
                <a:lnTo>
                  <a:pt x="1389046" y="117529"/>
                </a:lnTo>
                <a:cubicBezTo>
                  <a:pt x="1389046" y="111014"/>
                  <a:pt x="1388403" y="106599"/>
                  <a:pt x="1387117" y="104284"/>
                </a:cubicBezTo>
                <a:cubicBezTo>
                  <a:pt x="1385831" y="101970"/>
                  <a:pt x="1383388" y="99869"/>
                  <a:pt x="1379788" y="97983"/>
                </a:cubicBezTo>
                <a:lnTo>
                  <a:pt x="1374901" y="95412"/>
                </a:lnTo>
                <a:cubicBezTo>
                  <a:pt x="1373530" y="94897"/>
                  <a:pt x="1372844" y="94297"/>
                  <a:pt x="1372844" y="93611"/>
                </a:cubicBezTo>
                <a:lnTo>
                  <a:pt x="1372844" y="92068"/>
                </a:lnTo>
                <a:cubicBezTo>
                  <a:pt x="1372844" y="91211"/>
                  <a:pt x="1373530" y="90440"/>
                  <a:pt x="1374901" y="89754"/>
                </a:cubicBezTo>
                <a:lnTo>
                  <a:pt x="1400362" y="76638"/>
                </a:lnTo>
                <a:cubicBezTo>
                  <a:pt x="1401733" y="75952"/>
                  <a:pt x="1402934" y="75609"/>
                  <a:pt x="1403962" y="75609"/>
                </a:cubicBezTo>
                <a:cubicBezTo>
                  <a:pt x="1404820" y="75609"/>
                  <a:pt x="1405334" y="75909"/>
                  <a:pt x="1405505" y="76509"/>
                </a:cubicBezTo>
                <a:cubicBezTo>
                  <a:pt x="1405677" y="77109"/>
                  <a:pt x="1405762" y="77838"/>
                  <a:pt x="1405762" y="78695"/>
                </a:cubicBezTo>
                <a:lnTo>
                  <a:pt x="1407048" y="96440"/>
                </a:lnTo>
                <a:lnTo>
                  <a:pt x="1408077" y="96440"/>
                </a:lnTo>
                <a:cubicBezTo>
                  <a:pt x="1409963" y="93526"/>
                  <a:pt x="1412106" y="90697"/>
                  <a:pt x="1414506" y="87954"/>
                </a:cubicBezTo>
                <a:cubicBezTo>
                  <a:pt x="1416907" y="85210"/>
                  <a:pt x="1419478" y="82810"/>
                  <a:pt x="1422222" y="80753"/>
                </a:cubicBezTo>
                <a:cubicBezTo>
                  <a:pt x="1424965" y="78695"/>
                  <a:pt x="1427751" y="77067"/>
                  <a:pt x="1430580" y="75866"/>
                </a:cubicBezTo>
                <a:cubicBezTo>
                  <a:pt x="1433409" y="74666"/>
                  <a:pt x="1436195" y="74066"/>
                  <a:pt x="1438938" y="74066"/>
                </a:cubicBezTo>
                <a:close/>
                <a:moveTo>
                  <a:pt x="772188" y="74066"/>
                </a:moveTo>
                <a:cubicBezTo>
                  <a:pt x="776646" y="74066"/>
                  <a:pt x="779946" y="75223"/>
                  <a:pt x="782089" y="77538"/>
                </a:cubicBezTo>
                <a:cubicBezTo>
                  <a:pt x="784232" y="79853"/>
                  <a:pt x="785304" y="82467"/>
                  <a:pt x="785304" y="85382"/>
                </a:cubicBezTo>
                <a:cubicBezTo>
                  <a:pt x="785304" y="89154"/>
                  <a:pt x="784104" y="92197"/>
                  <a:pt x="781703" y="94512"/>
                </a:cubicBezTo>
                <a:cubicBezTo>
                  <a:pt x="779303" y="96826"/>
                  <a:pt x="776903" y="97983"/>
                  <a:pt x="774503" y="97983"/>
                </a:cubicBezTo>
                <a:cubicBezTo>
                  <a:pt x="773131" y="97983"/>
                  <a:pt x="771802" y="97769"/>
                  <a:pt x="770516" y="97340"/>
                </a:cubicBezTo>
                <a:cubicBezTo>
                  <a:pt x="769230" y="96912"/>
                  <a:pt x="768073" y="96440"/>
                  <a:pt x="767044" y="95926"/>
                </a:cubicBezTo>
                <a:cubicBezTo>
                  <a:pt x="764816" y="94554"/>
                  <a:pt x="761987" y="93869"/>
                  <a:pt x="758558" y="93869"/>
                </a:cubicBezTo>
                <a:cubicBezTo>
                  <a:pt x="756500" y="93869"/>
                  <a:pt x="754014" y="94640"/>
                  <a:pt x="751100" y="96183"/>
                </a:cubicBezTo>
                <a:cubicBezTo>
                  <a:pt x="748185" y="97726"/>
                  <a:pt x="745613" y="100555"/>
                  <a:pt x="743384" y="104670"/>
                </a:cubicBezTo>
                <a:cubicBezTo>
                  <a:pt x="742527" y="106042"/>
                  <a:pt x="741884" y="107670"/>
                  <a:pt x="741456" y="109556"/>
                </a:cubicBezTo>
                <a:cubicBezTo>
                  <a:pt x="741027" y="111442"/>
                  <a:pt x="740813" y="112557"/>
                  <a:pt x="740813" y="112900"/>
                </a:cubicBezTo>
                <a:lnTo>
                  <a:pt x="740813" y="166906"/>
                </a:lnTo>
                <a:cubicBezTo>
                  <a:pt x="740813" y="170850"/>
                  <a:pt x="741327" y="173593"/>
                  <a:pt x="742356" y="175136"/>
                </a:cubicBezTo>
                <a:cubicBezTo>
                  <a:pt x="743384" y="176679"/>
                  <a:pt x="745270" y="177450"/>
                  <a:pt x="748014" y="177450"/>
                </a:cubicBezTo>
                <a:lnTo>
                  <a:pt x="760101" y="177450"/>
                </a:lnTo>
                <a:cubicBezTo>
                  <a:pt x="761301" y="177450"/>
                  <a:pt x="761901" y="178222"/>
                  <a:pt x="761901" y="179765"/>
                </a:cubicBezTo>
                <a:lnTo>
                  <a:pt x="761901" y="184394"/>
                </a:lnTo>
                <a:cubicBezTo>
                  <a:pt x="761901" y="185937"/>
                  <a:pt x="761472" y="186709"/>
                  <a:pt x="760615" y="186709"/>
                </a:cubicBezTo>
                <a:cubicBezTo>
                  <a:pt x="759758" y="186709"/>
                  <a:pt x="756758" y="186580"/>
                  <a:pt x="751614" y="186323"/>
                </a:cubicBezTo>
                <a:cubicBezTo>
                  <a:pt x="746470" y="186066"/>
                  <a:pt x="740384" y="185937"/>
                  <a:pt x="733355" y="185937"/>
                </a:cubicBezTo>
                <a:cubicBezTo>
                  <a:pt x="725296" y="185937"/>
                  <a:pt x="718781" y="186066"/>
                  <a:pt x="713809" y="186323"/>
                </a:cubicBezTo>
                <a:cubicBezTo>
                  <a:pt x="708837" y="186580"/>
                  <a:pt x="705923" y="186709"/>
                  <a:pt x="705065" y="186709"/>
                </a:cubicBezTo>
                <a:cubicBezTo>
                  <a:pt x="704037" y="186709"/>
                  <a:pt x="703522" y="185852"/>
                  <a:pt x="703522" y="184137"/>
                </a:cubicBezTo>
                <a:lnTo>
                  <a:pt x="703522" y="179765"/>
                </a:lnTo>
                <a:cubicBezTo>
                  <a:pt x="703522" y="178222"/>
                  <a:pt x="704465" y="177450"/>
                  <a:pt x="706351" y="177450"/>
                </a:cubicBezTo>
                <a:lnTo>
                  <a:pt x="716381" y="177450"/>
                </a:lnTo>
                <a:cubicBezTo>
                  <a:pt x="720153" y="177450"/>
                  <a:pt x="722039" y="175822"/>
                  <a:pt x="722039" y="172564"/>
                </a:cubicBezTo>
                <a:cubicBezTo>
                  <a:pt x="722210" y="168278"/>
                  <a:pt x="722296" y="163734"/>
                  <a:pt x="722296" y="158934"/>
                </a:cubicBezTo>
                <a:cubicBezTo>
                  <a:pt x="722296" y="154133"/>
                  <a:pt x="722296" y="148390"/>
                  <a:pt x="722296" y="141703"/>
                </a:cubicBezTo>
                <a:lnTo>
                  <a:pt x="722296" y="117529"/>
                </a:lnTo>
                <a:cubicBezTo>
                  <a:pt x="722296" y="111014"/>
                  <a:pt x="721653" y="106599"/>
                  <a:pt x="720367" y="104284"/>
                </a:cubicBezTo>
                <a:cubicBezTo>
                  <a:pt x="719081" y="101970"/>
                  <a:pt x="716638" y="99869"/>
                  <a:pt x="713038" y="97983"/>
                </a:cubicBezTo>
                <a:lnTo>
                  <a:pt x="708151" y="95412"/>
                </a:lnTo>
                <a:cubicBezTo>
                  <a:pt x="706780" y="94897"/>
                  <a:pt x="706094" y="94297"/>
                  <a:pt x="706094" y="93611"/>
                </a:cubicBezTo>
                <a:lnTo>
                  <a:pt x="706094" y="92068"/>
                </a:lnTo>
                <a:cubicBezTo>
                  <a:pt x="706094" y="91211"/>
                  <a:pt x="706780" y="90440"/>
                  <a:pt x="708151" y="89754"/>
                </a:cubicBezTo>
                <a:lnTo>
                  <a:pt x="733612" y="76638"/>
                </a:lnTo>
                <a:cubicBezTo>
                  <a:pt x="734983" y="75952"/>
                  <a:pt x="736184" y="75609"/>
                  <a:pt x="737212" y="75609"/>
                </a:cubicBezTo>
                <a:cubicBezTo>
                  <a:pt x="738069" y="75609"/>
                  <a:pt x="738584" y="75909"/>
                  <a:pt x="738755" y="76509"/>
                </a:cubicBezTo>
                <a:cubicBezTo>
                  <a:pt x="738927" y="77109"/>
                  <a:pt x="739012" y="77838"/>
                  <a:pt x="739012" y="78695"/>
                </a:cubicBezTo>
                <a:lnTo>
                  <a:pt x="740298" y="96440"/>
                </a:lnTo>
                <a:lnTo>
                  <a:pt x="741327" y="96440"/>
                </a:lnTo>
                <a:cubicBezTo>
                  <a:pt x="743213" y="93526"/>
                  <a:pt x="745356" y="90697"/>
                  <a:pt x="747756" y="87954"/>
                </a:cubicBezTo>
                <a:cubicBezTo>
                  <a:pt x="750157" y="85210"/>
                  <a:pt x="752728" y="82810"/>
                  <a:pt x="755472" y="80753"/>
                </a:cubicBezTo>
                <a:cubicBezTo>
                  <a:pt x="758215" y="78695"/>
                  <a:pt x="761001" y="77067"/>
                  <a:pt x="763830" y="75866"/>
                </a:cubicBezTo>
                <a:cubicBezTo>
                  <a:pt x="766659" y="74666"/>
                  <a:pt x="769445" y="74066"/>
                  <a:pt x="772188" y="74066"/>
                </a:cubicBezTo>
                <a:close/>
                <a:moveTo>
                  <a:pt x="1493288" y="49377"/>
                </a:moveTo>
                <a:cubicBezTo>
                  <a:pt x="1494316" y="49377"/>
                  <a:pt x="1495002" y="49763"/>
                  <a:pt x="1495345" y="50535"/>
                </a:cubicBezTo>
                <a:cubicBezTo>
                  <a:pt x="1495688" y="51306"/>
                  <a:pt x="1495860" y="52206"/>
                  <a:pt x="1495860" y="53235"/>
                </a:cubicBezTo>
                <a:lnTo>
                  <a:pt x="1494574" y="78695"/>
                </a:lnTo>
                <a:lnTo>
                  <a:pt x="1530321" y="78695"/>
                </a:lnTo>
                <a:cubicBezTo>
                  <a:pt x="1531178" y="78695"/>
                  <a:pt x="1531778" y="78952"/>
                  <a:pt x="1532121" y="79467"/>
                </a:cubicBezTo>
                <a:cubicBezTo>
                  <a:pt x="1532464" y="79981"/>
                  <a:pt x="1532464" y="80495"/>
                  <a:pt x="1532121" y="81010"/>
                </a:cubicBezTo>
                <a:lnTo>
                  <a:pt x="1529549" y="90011"/>
                </a:lnTo>
                <a:cubicBezTo>
                  <a:pt x="1529206" y="91383"/>
                  <a:pt x="1528435" y="92068"/>
                  <a:pt x="1527235" y="92068"/>
                </a:cubicBezTo>
                <a:lnTo>
                  <a:pt x="1494059" y="92068"/>
                </a:lnTo>
                <a:cubicBezTo>
                  <a:pt x="1493545" y="103898"/>
                  <a:pt x="1493288" y="115900"/>
                  <a:pt x="1493288" y="128073"/>
                </a:cubicBezTo>
                <a:lnTo>
                  <a:pt x="1493288" y="153790"/>
                </a:lnTo>
                <a:cubicBezTo>
                  <a:pt x="1493288" y="158591"/>
                  <a:pt x="1493759" y="162491"/>
                  <a:pt x="1494702" y="165492"/>
                </a:cubicBezTo>
                <a:cubicBezTo>
                  <a:pt x="1495645" y="168492"/>
                  <a:pt x="1496802" y="170807"/>
                  <a:pt x="1498174" y="172436"/>
                </a:cubicBezTo>
                <a:cubicBezTo>
                  <a:pt x="1499546" y="174064"/>
                  <a:pt x="1501003" y="175136"/>
                  <a:pt x="1502546" y="175650"/>
                </a:cubicBezTo>
                <a:cubicBezTo>
                  <a:pt x="1504089" y="176165"/>
                  <a:pt x="1505461" y="176422"/>
                  <a:pt x="1506661" y="176422"/>
                </a:cubicBezTo>
                <a:cubicBezTo>
                  <a:pt x="1509576" y="176422"/>
                  <a:pt x="1512662" y="176165"/>
                  <a:pt x="1515919" y="175650"/>
                </a:cubicBezTo>
                <a:cubicBezTo>
                  <a:pt x="1519177" y="175136"/>
                  <a:pt x="1521748" y="174279"/>
                  <a:pt x="1523634" y="173078"/>
                </a:cubicBezTo>
                <a:cubicBezTo>
                  <a:pt x="1524835" y="172393"/>
                  <a:pt x="1525863" y="172564"/>
                  <a:pt x="1526720" y="173593"/>
                </a:cubicBezTo>
                <a:lnTo>
                  <a:pt x="1528006" y="175907"/>
                </a:lnTo>
                <a:cubicBezTo>
                  <a:pt x="1528692" y="176765"/>
                  <a:pt x="1528521" y="177708"/>
                  <a:pt x="1527492" y="178736"/>
                </a:cubicBezTo>
                <a:cubicBezTo>
                  <a:pt x="1526806" y="179422"/>
                  <a:pt x="1525649" y="180322"/>
                  <a:pt x="1524020" y="181437"/>
                </a:cubicBezTo>
                <a:cubicBezTo>
                  <a:pt x="1522391" y="182551"/>
                  <a:pt x="1520377" y="183666"/>
                  <a:pt x="1517977" y="184780"/>
                </a:cubicBezTo>
                <a:cubicBezTo>
                  <a:pt x="1515576" y="185894"/>
                  <a:pt x="1512747" y="186880"/>
                  <a:pt x="1509490" y="187737"/>
                </a:cubicBezTo>
                <a:cubicBezTo>
                  <a:pt x="1506232" y="188595"/>
                  <a:pt x="1502718" y="189023"/>
                  <a:pt x="1498946" y="189023"/>
                </a:cubicBezTo>
                <a:cubicBezTo>
                  <a:pt x="1495860" y="189023"/>
                  <a:pt x="1492816" y="188338"/>
                  <a:pt x="1489816" y="186966"/>
                </a:cubicBezTo>
                <a:cubicBezTo>
                  <a:pt x="1486815" y="185594"/>
                  <a:pt x="1484158" y="183837"/>
                  <a:pt x="1481844" y="181694"/>
                </a:cubicBezTo>
                <a:cubicBezTo>
                  <a:pt x="1479529" y="179551"/>
                  <a:pt x="1477643" y="177193"/>
                  <a:pt x="1476186" y="174622"/>
                </a:cubicBezTo>
                <a:cubicBezTo>
                  <a:pt x="1474728" y="172050"/>
                  <a:pt x="1474000" y="169564"/>
                  <a:pt x="1474000" y="167163"/>
                </a:cubicBezTo>
                <a:cubicBezTo>
                  <a:pt x="1474000" y="164592"/>
                  <a:pt x="1474042" y="161377"/>
                  <a:pt x="1474128" y="157519"/>
                </a:cubicBezTo>
                <a:cubicBezTo>
                  <a:pt x="1474214" y="153662"/>
                  <a:pt x="1474300" y="149890"/>
                  <a:pt x="1474386" y="146204"/>
                </a:cubicBezTo>
                <a:cubicBezTo>
                  <a:pt x="1474471" y="142518"/>
                  <a:pt x="1474557" y="139174"/>
                  <a:pt x="1474643" y="136174"/>
                </a:cubicBezTo>
                <a:cubicBezTo>
                  <a:pt x="1474728" y="133174"/>
                  <a:pt x="1474771" y="131245"/>
                  <a:pt x="1474771" y="130387"/>
                </a:cubicBezTo>
                <a:lnTo>
                  <a:pt x="1474771" y="124730"/>
                </a:lnTo>
                <a:cubicBezTo>
                  <a:pt x="1474771" y="123529"/>
                  <a:pt x="1474771" y="121686"/>
                  <a:pt x="1474771" y="119200"/>
                </a:cubicBezTo>
                <a:cubicBezTo>
                  <a:pt x="1474771" y="116714"/>
                  <a:pt x="1474814" y="113885"/>
                  <a:pt x="1474900" y="110714"/>
                </a:cubicBezTo>
                <a:cubicBezTo>
                  <a:pt x="1474986" y="107542"/>
                  <a:pt x="1475071" y="104327"/>
                  <a:pt x="1475157" y="101069"/>
                </a:cubicBezTo>
                <a:cubicBezTo>
                  <a:pt x="1475242" y="97812"/>
                  <a:pt x="1475286" y="94812"/>
                  <a:pt x="1475286" y="92068"/>
                </a:cubicBezTo>
                <a:lnTo>
                  <a:pt x="1459598" y="92068"/>
                </a:lnTo>
                <a:cubicBezTo>
                  <a:pt x="1457026" y="92068"/>
                  <a:pt x="1455740" y="91040"/>
                  <a:pt x="1455740" y="88982"/>
                </a:cubicBezTo>
                <a:cubicBezTo>
                  <a:pt x="1455740" y="87954"/>
                  <a:pt x="1456126" y="87139"/>
                  <a:pt x="1456898" y="86539"/>
                </a:cubicBezTo>
                <a:cubicBezTo>
                  <a:pt x="1457669" y="85939"/>
                  <a:pt x="1458826" y="85210"/>
                  <a:pt x="1460369" y="84353"/>
                </a:cubicBezTo>
                <a:cubicBezTo>
                  <a:pt x="1461912" y="83496"/>
                  <a:pt x="1464141" y="81739"/>
                  <a:pt x="1467056" y="79081"/>
                </a:cubicBezTo>
                <a:cubicBezTo>
                  <a:pt x="1469970" y="76424"/>
                  <a:pt x="1472971" y="73423"/>
                  <a:pt x="1476057" y="70080"/>
                </a:cubicBezTo>
                <a:cubicBezTo>
                  <a:pt x="1479143" y="66737"/>
                  <a:pt x="1481972" y="63436"/>
                  <a:pt x="1484544" y="60179"/>
                </a:cubicBezTo>
                <a:cubicBezTo>
                  <a:pt x="1487116" y="56921"/>
                  <a:pt x="1488830" y="54178"/>
                  <a:pt x="1489687" y="51949"/>
                </a:cubicBezTo>
                <a:cubicBezTo>
                  <a:pt x="1490373" y="50235"/>
                  <a:pt x="1491573" y="49377"/>
                  <a:pt x="1493288" y="49377"/>
                </a:cubicBezTo>
                <a:close/>
                <a:moveTo>
                  <a:pt x="968355" y="0"/>
                </a:moveTo>
                <a:cubicBezTo>
                  <a:pt x="975728" y="0"/>
                  <a:pt x="982071" y="814"/>
                  <a:pt x="987386" y="2443"/>
                </a:cubicBezTo>
                <a:cubicBezTo>
                  <a:pt x="992701" y="4072"/>
                  <a:pt x="996473" y="5400"/>
                  <a:pt x="998702" y="6429"/>
                </a:cubicBezTo>
                <a:cubicBezTo>
                  <a:pt x="1000759" y="7458"/>
                  <a:pt x="1002388" y="7372"/>
                  <a:pt x="1003588" y="6172"/>
                </a:cubicBezTo>
                <a:lnTo>
                  <a:pt x="1006932" y="3086"/>
                </a:lnTo>
                <a:cubicBezTo>
                  <a:pt x="1008132" y="2057"/>
                  <a:pt x="1009246" y="1543"/>
                  <a:pt x="1010275" y="1543"/>
                </a:cubicBezTo>
                <a:cubicBezTo>
                  <a:pt x="1010961" y="1543"/>
                  <a:pt x="1011475" y="1971"/>
                  <a:pt x="1011818" y="2829"/>
                </a:cubicBezTo>
                <a:cubicBezTo>
                  <a:pt x="1012161" y="3686"/>
                  <a:pt x="1012332" y="4715"/>
                  <a:pt x="1012332" y="5915"/>
                </a:cubicBezTo>
                <a:cubicBezTo>
                  <a:pt x="1012332" y="8144"/>
                  <a:pt x="1012504" y="11273"/>
                  <a:pt x="1012847" y="15302"/>
                </a:cubicBezTo>
                <a:cubicBezTo>
                  <a:pt x="1013189" y="19331"/>
                  <a:pt x="1013575" y="23446"/>
                  <a:pt x="1014004" y="27646"/>
                </a:cubicBezTo>
                <a:cubicBezTo>
                  <a:pt x="1014432" y="31847"/>
                  <a:pt x="1014861" y="35747"/>
                  <a:pt x="1015290" y="39347"/>
                </a:cubicBezTo>
                <a:cubicBezTo>
                  <a:pt x="1015718" y="42948"/>
                  <a:pt x="1015933" y="45434"/>
                  <a:pt x="1015933" y="46806"/>
                </a:cubicBezTo>
                <a:cubicBezTo>
                  <a:pt x="1015933" y="48006"/>
                  <a:pt x="1015504" y="48692"/>
                  <a:pt x="1014647" y="48863"/>
                </a:cubicBezTo>
                <a:lnTo>
                  <a:pt x="1011561" y="49634"/>
                </a:lnTo>
                <a:cubicBezTo>
                  <a:pt x="1010704" y="49977"/>
                  <a:pt x="1010189" y="49720"/>
                  <a:pt x="1010018" y="48863"/>
                </a:cubicBezTo>
                <a:cubicBezTo>
                  <a:pt x="1008989" y="45091"/>
                  <a:pt x="1007403" y="40762"/>
                  <a:pt x="1005260" y="35876"/>
                </a:cubicBezTo>
                <a:cubicBezTo>
                  <a:pt x="1003117" y="30989"/>
                  <a:pt x="999388" y="25803"/>
                  <a:pt x="994073" y="20317"/>
                </a:cubicBezTo>
                <a:cubicBezTo>
                  <a:pt x="987215" y="12944"/>
                  <a:pt x="977871" y="9258"/>
                  <a:pt x="966041" y="9258"/>
                </a:cubicBezTo>
                <a:cubicBezTo>
                  <a:pt x="960383" y="9258"/>
                  <a:pt x="955539" y="10201"/>
                  <a:pt x="951510" y="12087"/>
                </a:cubicBezTo>
                <a:cubicBezTo>
                  <a:pt x="947481" y="13973"/>
                  <a:pt x="944266" y="16416"/>
                  <a:pt x="941866" y="19416"/>
                </a:cubicBezTo>
                <a:cubicBezTo>
                  <a:pt x="939466" y="22417"/>
                  <a:pt x="937709" y="25674"/>
                  <a:pt x="936594" y="29189"/>
                </a:cubicBezTo>
                <a:cubicBezTo>
                  <a:pt x="935480" y="32704"/>
                  <a:pt x="934923" y="36090"/>
                  <a:pt x="934923" y="39347"/>
                </a:cubicBezTo>
                <a:cubicBezTo>
                  <a:pt x="934923" y="42948"/>
                  <a:pt x="935437" y="46720"/>
                  <a:pt x="936466" y="50663"/>
                </a:cubicBezTo>
                <a:cubicBezTo>
                  <a:pt x="937494" y="54607"/>
                  <a:pt x="939637" y="58293"/>
                  <a:pt x="942895" y="61722"/>
                </a:cubicBezTo>
                <a:cubicBezTo>
                  <a:pt x="944781" y="63608"/>
                  <a:pt x="947010" y="65365"/>
                  <a:pt x="949582" y="66994"/>
                </a:cubicBezTo>
                <a:cubicBezTo>
                  <a:pt x="952153" y="68623"/>
                  <a:pt x="954811" y="70080"/>
                  <a:pt x="957554" y="71366"/>
                </a:cubicBezTo>
                <a:cubicBezTo>
                  <a:pt x="960297" y="72652"/>
                  <a:pt x="962955" y="73809"/>
                  <a:pt x="965526" y="74838"/>
                </a:cubicBezTo>
                <a:cubicBezTo>
                  <a:pt x="968098" y="75866"/>
                  <a:pt x="970327" y="76638"/>
                  <a:pt x="972213" y="77152"/>
                </a:cubicBezTo>
                <a:cubicBezTo>
                  <a:pt x="981128" y="80067"/>
                  <a:pt x="989101" y="82939"/>
                  <a:pt x="996130" y="85768"/>
                </a:cubicBezTo>
                <a:cubicBezTo>
                  <a:pt x="1003160" y="88597"/>
                  <a:pt x="1008989" y="92840"/>
                  <a:pt x="1013618" y="98498"/>
                </a:cubicBezTo>
                <a:cubicBezTo>
                  <a:pt x="1017047" y="102441"/>
                  <a:pt x="1019790" y="107113"/>
                  <a:pt x="1021848" y="112514"/>
                </a:cubicBezTo>
                <a:cubicBezTo>
                  <a:pt x="1023905" y="117914"/>
                  <a:pt x="1024934" y="124901"/>
                  <a:pt x="1024934" y="133474"/>
                </a:cubicBezTo>
                <a:cubicBezTo>
                  <a:pt x="1024934" y="141017"/>
                  <a:pt x="1023776" y="148218"/>
                  <a:pt x="1021462" y="155076"/>
                </a:cubicBezTo>
                <a:cubicBezTo>
                  <a:pt x="1019147" y="161934"/>
                  <a:pt x="1015804" y="167935"/>
                  <a:pt x="1011432" y="173078"/>
                </a:cubicBezTo>
                <a:cubicBezTo>
                  <a:pt x="1007060" y="178222"/>
                  <a:pt x="1001574" y="182294"/>
                  <a:pt x="994973" y="185294"/>
                </a:cubicBezTo>
                <a:cubicBezTo>
                  <a:pt x="988372" y="188295"/>
                  <a:pt x="980871" y="189795"/>
                  <a:pt x="972470" y="189795"/>
                </a:cubicBezTo>
                <a:cubicBezTo>
                  <a:pt x="963383" y="189795"/>
                  <a:pt x="955582" y="188516"/>
                  <a:pt x="949067" y="185959"/>
                </a:cubicBezTo>
                <a:cubicBezTo>
                  <a:pt x="942552" y="183402"/>
                  <a:pt x="936723" y="180137"/>
                  <a:pt x="931579" y="176165"/>
                </a:cubicBezTo>
                <a:cubicBezTo>
                  <a:pt x="928836" y="174107"/>
                  <a:pt x="926864" y="173078"/>
                  <a:pt x="925664" y="173078"/>
                </a:cubicBezTo>
                <a:cubicBezTo>
                  <a:pt x="924807" y="173078"/>
                  <a:pt x="924121" y="173464"/>
                  <a:pt x="923607" y="174236"/>
                </a:cubicBezTo>
                <a:cubicBezTo>
                  <a:pt x="923092" y="175007"/>
                  <a:pt x="922407" y="176079"/>
                  <a:pt x="921549" y="177450"/>
                </a:cubicBezTo>
                <a:cubicBezTo>
                  <a:pt x="920692" y="178822"/>
                  <a:pt x="919921" y="179679"/>
                  <a:pt x="919235" y="180022"/>
                </a:cubicBezTo>
                <a:cubicBezTo>
                  <a:pt x="918549" y="180365"/>
                  <a:pt x="917778" y="180537"/>
                  <a:pt x="916920" y="180537"/>
                </a:cubicBezTo>
                <a:cubicBezTo>
                  <a:pt x="916063" y="180537"/>
                  <a:pt x="915377" y="180194"/>
                  <a:pt x="914863" y="179508"/>
                </a:cubicBezTo>
                <a:cubicBezTo>
                  <a:pt x="914349" y="178822"/>
                  <a:pt x="914263" y="177793"/>
                  <a:pt x="914606" y="176422"/>
                </a:cubicBezTo>
                <a:cubicBezTo>
                  <a:pt x="914777" y="174879"/>
                  <a:pt x="915077" y="171921"/>
                  <a:pt x="915506" y="167549"/>
                </a:cubicBezTo>
                <a:cubicBezTo>
                  <a:pt x="915934" y="163177"/>
                  <a:pt x="916363" y="158505"/>
                  <a:pt x="916792" y="153533"/>
                </a:cubicBezTo>
                <a:cubicBezTo>
                  <a:pt x="917220" y="148561"/>
                  <a:pt x="917649" y="143846"/>
                  <a:pt x="918078" y="139389"/>
                </a:cubicBezTo>
                <a:cubicBezTo>
                  <a:pt x="918506" y="134931"/>
                  <a:pt x="918806" y="131759"/>
                  <a:pt x="918978" y="129873"/>
                </a:cubicBezTo>
                <a:cubicBezTo>
                  <a:pt x="919149" y="129016"/>
                  <a:pt x="919364" y="128544"/>
                  <a:pt x="919621" y="128459"/>
                </a:cubicBezTo>
                <a:cubicBezTo>
                  <a:pt x="919878" y="128373"/>
                  <a:pt x="920264" y="128330"/>
                  <a:pt x="920778" y="128330"/>
                </a:cubicBezTo>
                <a:lnTo>
                  <a:pt x="924636" y="128587"/>
                </a:lnTo>
                <a:cubicBezTo>
                  <a:pt x="925664" y="128587"/>
                  <a:pt x="926179" y="129273"/>
                  <a:pt x="926179" y="130645"/>
                </a:cubicBezTo>
                <a:cubicBezTo>
                  <a:pt x="926350" y="134759"/>
                  <a:pt x="926864" y="139131"/>
                  <a:pt x="927722" y="143761"/>
                </a:cubicBezTo>
                <a:cubicBezTo>
                  <a:pt x="928579" y="148390"/>
                  <a:pt x="931151" y="153962"/>
                  <a:pt x="935437" y="160477"/>
                </a:cubicBezTo>
                <a:cubicBezTo>
                  <a:pt x="939380" y="166478"/>
                  <a:pt x="944567" y="171150"/>
                  <a:pt x="950996" y="174493"/>
                </a:cubicBezTo>
                <a:cubicBezTo>
                  <a:pt x="957425" y="177836"/>
                  <a:pt x="964240" y="179508"/>
                  <a:pt x="971442" y="179508"/>
                </a:cubicBezTo>
                <a:cubicBezTo>
                  <a:pt x="975213" y="179508"/>
                  <a:pt x="979200" y="178908"/>
                  <a:pt x="983400" y="177710"/>
                </a:cubicBezTo>
                <a:cubicBezTo>
                  <a:pt x="987601" y="176511"/>
                  <a:pt x="991372" y="174585"/>
                  <a:pt x="994716" y="171931"/>
                </a:cubicBezTo>
                <a:cubicBezTo>
                  <a:pt x="998059" y="169278"/>
                  <a:pt x="1000845" y="165897"/>
                  <a:pt x="1003074" y="161789"/>
                </a:cubicBezTo>
                <a:cubicBezTo>
                  <a:pt x="1005303" y="157681"/>
                  <a:pt x="1006417" y="152716"/>
                  <a:pt x="1006417" y="146895"/>
                </a:cubicBezTo>
                <a:cubicBezTo>
                  <a:pt x="1006417" y="140216"/>
                  <a:pt x="1005303" y="134566"/>
                  <a:pt x="1003074" y="129943"/>
                </a:cubicBezTo>
                <a:cubicBezTo>
                  <a:pt x="1000845" y="125321"/>
                  <a:pt x="997930" y="121341"/>
                  <a:pt x="994330" y="118003"/>
                </a:cubicBezTo>
                <a:cubicBezTo>
                  <a:pt x="990730" y="114665"/>
                  <a:pt x="986529" y="111883"/>
                  <a:pt x="981728" y="109657"/>
                </a:cubicBezTo>
                <a:cubicBezTo>
                  <a:pt x="976928" y="107431"/>
                  <a:pt x="971956" y="105376"/>
                  <a:pt x="966812" y="103493"/>
                </a:cubicBezTo>
                <a:cubicBezTo>
                  <a:pt x="964755" y="102807"/>
                  <a:pt x="962183" y="101865"/>
                  <a:pt x="959097" y="100668"/>
                </a:cubicBezTo>
                <a:cubicBezTo>
                  <a:pt x="956011" y="99470"/>
                  <a:pt x="952710" y="98016"/>
                  <a:pt x="949196" y="96304"/>
                </a:cubicBezTo>
                <a:cubicBezTo>
                  <a:pt x="945681" y="94592"/>
                  <a:pt x="942166" y="92623"/>
                  <a:pt x="938652" y="90397"/>
                </a:cubicBezTo>
                <a:cubicBezTo>
                  <a:pt x="935137" y="88171"/>
                  <a:pt x="932008" y="85603"/>
                  <a:pt x="929265" y="82694"/>
                </a:cubicBezTo>
                <a:cubicBezTo>
                  <a:pt x="924978" y="78413"/>
                  <a:pt x="921764" y="73233"/>
                  <a:pt x="919621" y="67155"/>
                </a:cubicBezTo>
                <a:cubicBezTo>
                  <a:pt x="917478" y="61076"/>
                  <a:pt x="916406" y="53757"/>
                  <a:pt x="916406" y="45198"/>
                </a:cubicBezTo>
                <a:cubicBezTo>
                  <a:pt x="916406" y="38691"/>
                  <a:pt x="918078" y="32528"/>
                  <a:pt x="921421" y="26708"/>
                </a:cubicBezTo>
                <a:cubicBezTo>
                  <a:pt x="924764" y="20888"/>
                  <a:pt x="928407" y="16095"/>
                  <a:pt x="932351" y="12328"/>
                </a:cubicBezTo>
                <a:cubicBezTo>
                  <a:pt x="936980" y="7876"/>
                  <a:pt x="942381" y="4708"/>
                  <a:pt x="948553" y="2825"/>
                </a:cubicBezTo>
                <a:cubicBezTo>
                  <a:pt x="954725" y="941"/>
                  <a:pt x="961326" y="0"/>
                  <a:pt x="968355" y="0"/>
                </a:cubicBezTo>
                <a:close/>
                <a:moveTo>
                  <a:pt x="558552" y="0"/>
                </a:moveTo>
                <a:cubicBezTo>
                  <a:pt x="560095" y="0"/>
                  <a:pt x="560780" y="1543"/>
                  <a:pt x="560609" y="4629"/>
                </a:cubicBezTo>
                <a:cubicBezTo>
                  <a:pt x="560609" y="7029"/>
                  <a:pt x="560566" y="10372"/>
                  <a:pt x="560481" y="14659"/>
                </a:cubicBezTo>
                <a:cubicBezTo>
                  <a:pt x="560395" y="18945"/>
                  <a:pt x="560309" y="23703"/>
                  <a:pt x="560223" y="28932"/>
                </a:cubicBezTo>
                <a:cubicBezTo>
                  <a:pt x="560138" y="34161"/>
                  <a:pt x="560052" y="39690"/>
                  <a:pt x="559966" y="45520"/>
                </a:cubicBezTo>
                <a:cubicBezTo>
                  <a:pt x="559880" y="51349"/>
                  <a:pt x="559795" y="56878"/>
                  <a:pt x="559709" y="62107"/>
                </a:cubicBezTo>
                <a:cubicBezTo>
                  <a:pt x="559623" y="67337"/>
                  <a:pt x="559580" y="72094"/>
                  <a:pt x="559580" y="76381"/>
                </a:cubicBezTo>
                <a:cubicBezTo>
                  <a:pt x="559580" y="80667"/>
                  <a:pt x="559580" y="84010"/>
                  <a:pt x="559580" y="86411"/>
                </a:cubicBezTo>
                <a:lnTo>
                  <a:pt x="559580" y="109299"/>
                </a:lnTo>
                <a:cubicBezTo>
                  <a:pt x="559580" y="112728"/>
                  <a:pt x="559580" y="117400"/>
                  <a:pt x="559580" y="123315"/>
                </a:cubicBezTo>
                <a:cubicBezTo>
                  <a:pt x="559580" y="129230"/>
                  <a:pt x="559580" y="135274"/>
                  <a:pt x="559580" y="141446"/>
                </a:cubicBezTo>
                <a:cubicBezTo>
                  <a:pt x="559580" y="147618"/>
                  <a:pt x="559623" y="153319"/>
                  <a:pt x="559709" y="158548"/>
                </a:cubicBezTo>
                <a:cubicBezTo>
                  <a:pt x="559795" y="163777"/>
                  <a:pt x="559838" y="167421"/>
                  <a:pt x="559838" y="169478"/>
                </a:cubicBezTo>
                <a:cubicBezTo>
                  <a:pt x="560009" y="171707"/>
                  <a:pt x="560480" y="173593"/>
                  <a:pt x="561252" y="175136"/>
                </a:cubicBezTo>
                <a:cubicBezTo>
                  <a:pt x="562024" y="176679"/>
                  <a:pt x="563781" y="177450"/>
                  <a:pt x="566524" y="177450"/>
                </a:cubicBezTo>
                <a:lnTo>
                  <a:pt x="578097" y="177450"/>
                </a:lnTo>
                <a:cubicBezTo>
                  <a:pt x="579983" y="177450"/>
                  <a:pt x="580926" y="178222"/>
                  <a:pt x="580926" y="179765"/>
                </a:cubicBezTo>
                <a:lnTo>
                  <a:pt x="580926" y="184137"/>
                </a:lnTo>
                <a:cubicBezTo>
                  <a:pt x="580926" y="185852"/>
                  <a:pt x="580412" y="186709"/>
                  <a:pt x="579383" y="186709"/>
                </a:cubicBezTo>
                <a:cubicBezTo>
                  <a:pt x="578526" y="186709"/>
                  <a:pt x="575482" y="186580"/>
                  <a:pt x="570253" y="186323"/>
                </a:cubicBezTo>
                <a:cubicBezTo>
                  <a:pt x="565024" y="186066"/>
                  <a:pt x="558380" y="185937"/>
                  <a:pt x="550322" y="185937"/>
                </a:cubicBezTo>
                <a:cubicBezTo>
                  <a:pt x="542092" y="185937"/>
                  <a:pt x="535492" y="186066"/>
                  <a:pt x="530520" y="186323"/>
                </a:cubicBezTo>
                <a:cubicBezTo>
                  <a:pt x="525548" y="186580"/>
                  <a:pt x="522461" y="186709"/>
                  <a:pt x="521261" y="186709"/>
                </a:cubicBezTo>
                <a:cubicBezTo>
                  <a:pt x="520061" y="186709"/>
                  <a:pt x="519461" y="185852"/>
                  <a:pt x="519461" y="184137"/>
                </a:cubicBezTo>
                <a:lnTo>
                  <a:pt x="519461" y="179765"/>
                </a:lnTo>
                <a:cubicBezTo>
                  <a:pt x="519461" y="178908"/>
                  <a:pt x="519675" y="178308"/>
                  <a:pt x="520104" y="177965"/>
                </a:cubicBezTo>
                <a:cubicBezTo>
                  <a:pt x="520533" y="177622"/>
                  <a:pt x="521433" y="177450"/>
                  <a:pt x="522804" y="177450"/>
                </a:cubicBezTo>
                <a:lnTo>
                  <a:pt x="535149" y="177450"/>
                </a:lnTo>
                <a:cubicBezTo>
                  <a:pt x="536520" y="177450"/>
                  <a:pt x="537763" y="176979"/>
                  <a:pt x="538878" y="176036"/>
                </a:cubicBezTo>
                <a:cubicBezTo>
                  <a:pt x="539992" y="175093"/>
                  <a:pt x="540635" y="173421"/>
                  <a:pt x="540807" y="171021"/>
                </a:cubicBezTo>
                <a:cubicBezTo>
                  <a:pt x="540807" y="168964"/>
                  <a:pt x="540849" y="165020"/>
                  <a:pt x="540935" y="159191"/>
                </a:cubicBezTo>
                <a:cubicBezTo>
                  <a:pt x="541021" y="153362"/>
                  <a:pt x="541064" y="146975"/>
                  <a:pt x="541064" y="140031"/>
                </a:cubicBezTo>
                <a:cubicBezTo>
                  <a:pt x="541064" y="133088"/>
                  <a:pt x="541064" y="126273"/>
                  <a:pt x="541064" y="119586"/>
                </a:cubicBezTo>
                <a:cubicBezTo>
                  <a:pt x="541064" y="112900"/>
                  <a:pt x="541064" y="107670"/>
                  <a:pt x="541064" y="103898"/>
                </a:cubicBezTo>
                <a:lnTo>
                  <a:pt x="541064" y="87696"/>
                </a:lnTo>
                <a:cubicBezTo>
                  <a:pt x="541064" y="83067"/>
                  <a:pt x="541064" y="78267"/>
                  <a:pt x="541064" y="73295"/>
                </a:cubicBezTo>
                <a:cubicBezTo>
                  <a:pt x="541064" y="68323"/>
                  <a:pt x="541021" y="63608"/>
                  <a:pt x="540935" y="59150"/>
                </a:cubicBezTo>
                <a:cubicBezTo>
                  <a:pt x="540849" y="54692"/>
                  <a:pt x="540764" y="50706"/>
                  <a:pt x="540678" y="47191"/>
                </a:cubicBezTo>
                <a:cubicBezTo>
                  <a:pt x="540592" y="43677"/>
                  <a:pt x="540464" y="41062"/>
                  <a:pt x="540292" y="39347"/>
                </a:cubicBezTo>
                <a:cubicBezTo>
                  <a:pt x="539949" y="34890"/>
                  <a:pt x="538749" y="31547"/>
                  <a:pt x="536692" y="29318"/>
                </a:cubicBezTo>
                <a:cubicBezTo>
                  <a:pt x="534634" y="27089"/>
                  <a:pt x="531548" y="25289"/>
                  <a:pt x="527434" y="23917"/>
                </a:cubicBezTo>
                <a:lnTo>
                  <a:pt x="522290" y="22117"/>
                </a:lnTo>
                <a:cubicBezTo>
                  <a:pt x="521261" y="21774"/>
                  <a:pt x="520747" y="21345"/>
                  <a:pt x="520747" y="20831"/>
                </a:cubicBezTo>
                <a:lnTo>
                  <a:pt x="520747" y="18773"/>
                </a:lnTo>
                <a:cubicBezTo>
                  <a:pt x="520747" y="18088"/>
                  <a:pt x="521518" y="17488"/>
                  <a:pt x="523062" y="16973"/>
                </a:cubicBezTo>
                <a:cubicBezTo>
                  <a:pt x="527519" y="14916"/>
                  <a:pt x="532448" y="12687"/>
                  <a:pt x="537849" y="10287"/>
                </a:cubicBezTo>
                <a:cubicBezTo>
                  <a:pt x="543250" y="7886"/>
                  <a:pt x="548350" y="5143"/>
                  <a:pt x="553151" y="2057"/>
                </a:cubicBezTo>
                <a:cubicBezTo>
                  <a:pt x="555208" y="686"/>
                  <a:pt x="557009" y="0"/>
                  <a:pt x="558552" y="0"/>
                </a:cubicBezTo>
                <a:close/>
                <a:moveTo>
                  <a:pt x="491877" y="0"/>
                </a:moveTo>
                <a:cubicBezTo>
                  <a:pt x="493420" y="0"/>
                  <a:pt x="494106" y="1543"/>
                  <a:pt x="493934" y="4629"/>
                </a:cubicBezTo>
                <a:cubicBezTo>
                  <a:pt x="493934" y="7029"/>
                  <a:pt x="493891" y="10372"/>
                  <a:pt x="493806" y="14659"/>
                </a:cubicBezTo>
                <a:cubicBezTo>
                  <a:pt x="493720" y="18945"/>
                  <a:pt x="493634" y="23703"/>
                  <a:pt x="493548" y="28932"/>
                </a:cubicBezTo>
                <a:cubicBezTo>
                  <a:pt x="493463" y="34161"/>
                  <a:pt x="493377" y="39690"/>
                  <a:pt x="493291" y="45520"/>
                </a:cubicBezTo>
                <a:cubicBezTo>
                  <a:pt x="493206" y="51349"/>
                  <a:pt x="493120" y="56878"/>
                  <a:pt x="493034" y="62107"/>
                </a:cubicBezTo>
                <a:cubicBezTo>
                  <a:pt x="492948" y="67337"/>
                  <a:pt x="492905" y="72094"/>
                  <a:pt x="492905" y="76381"/>
                </a:cubicBezTo>
                <a:cubicBezTo>
                  <a:pt x="492905" y="80667"/>
                  <a:pt x="492905" y="84010"/>
                  <a:pt x="492905" y="86411"/>
                </a:cubicBezTo>
                <a:lnTo>
                  <a:pt x="492905" y="109299"/>
                </a:lnTo>
                <a:cubicBezTo>
                  <a:pt x="492905" y="112728"/>
                  <a:pt x="492905" y="117400"/>
                  <a:pt x="492905" y="123315"/>
                </a:cubicBezTo>
                <a:cubicBezTo>
                  <a:pt x="492905" y="129230"/>
                  <a:pt x="492905" y="135274"/>
                  <a:pt x="492905" y="141446"/>
                </a:cubicBezTo>
                <a:cubicBezTo>
                  <a:pt x="492905" y="147618"/>
                  <a:pt x="492948" y="153319"/>
                  <a:pt x="493034" y="158548"/>
                </a:cubicBezTo>
                <a:cubicBezTo>
                  <a:pt x="493120" y="163777"/>
                  <a:pt x="493163" y="167421"/>
                  <a:pt x="493163" y="169478"/>
                </a:cubicBezTo>
                <a:cubicBezTo>
                  <a:pt x="493334" y="171707"/>
                  <a:pt x="493806" y="173593"/>
                  <a:pt x="494577" y="175136"/>
                </a:cubicBezTo>
                <a:cubicBezTo>
                  <a:pt x="495349" y="176679"/>
                  <a:pt x="497106" y="177450"/>
                  <a:pt x="499849" y="177450"/>
                </a:cubicBezTo>
                <a:lnTo>
                  <a:pt x="511422" y="177450"/>
                </a:lnTo>
                <a:cubicBezTo>
                  <a:pt x="513308" y="177450"/>
                  <a:pt x="514251" y="178222"/>
                  <a:pt x="514251" y="179765"/>
                </a:cubicBezTo>
                <a:lnTo>
                  <a:pt x="514251" y="184137"/>
                </a:lnTo>
                <a:cubicBezTo>
                  <a:pt x="514251" y="185852"/>
                  <a:pt x="513737" y="186709"/>
                  <a:pt x="512708" y="186709"/>
                </a:cubicBezTo>
                <a:cubicBezTo>
                  <a:pt x="511851" y="186709"/>
                  <a:pt x="508807" y="186580"/>
                  <a:pt x="503578" y="186323"/>
                </a:cubicBezTo>
                <a:cubicBezTo>
                  <a:pt x="498349" y="186066"/>
                  <a:pt x="491705" y="185937"/>
                  <a:pt x="483647" y="185937"/>
                </a:cubicBezTo>
                <a:cubicBezTo>
                  <a:pt x="475418" y="185937"/>
                  <a:pt x="468817" y="186066"/>
                  <a:pt x="463845" y="186323"/>
                </a:cubicBezTo>
                <a:cubicBezTo>
                  <a:pt x="458873" y="186580"/>
                  <a:pt x="455786" y="186709"/>
                  <a:pt x="454586" y="186709"/>
                </a:cubicBezTo>
                <a:cubicBezTo>
                  <a:pt x="453386" y="186709"/>
                  <a:pt x="452786" y="185852"/>
                  <a:pt x="452786" y="184137"/>
                </a:cubicBezTo>
                <a:lnTo>
                  <a:pt x="452786" y="179765"/>
                </a:lnTo>
                <a:cubicBezTo>
                  <a:pt x="452786" y="178908"/>
                  <a:pt x="453000" y="178308"/>
                  <a:pt x="453429" y="177965"/>
                </a:cubicBezTo>
                <a:cubicBezTo>
                  <a:pt x="453858" y="177622"/>
                  <a:pt x="454758" y="177450"/>
                  <a:pt x="456129" y="177450"/>
                </a:cubicBezTo>
                <a:lnTo>
                  <a:pt x="468474" y="177450"/>
                </a:lnTo>
                <a:cubicBezTo>
                  <a:pt x="469845" y="177450"/>
                  <a:pt x="471088" y="176979"/>
                  <a:pt x="472203" y="176036"/>
                </a:cubicBezTo>
                <a:cubicBezTo>
                  <a:pt x="473317" y="175093"/>
                  <a:pt x="473960" y="173421"/>
                  <a:pt x="474132" y="171021"/>
                </a:cubicBezTo>
                <a:cubicBezTo>
                  <a:pt x="474132" y="168964"/>
                  <a:pt x="474174" y="165020"/>
                  <a:pt x="474260" y="159191"/>
                </a:cubicBezTo>
                <a:cubicBezTo>
                  <a:pt x="474346" y="153362"/>
                  <a:pt x="474389" y="146975"/>
                  <a:pt x="474389" y="140031"/>
                </a:cubicBezTo>
                <a:cubicBezTo>
                  <a:pt x="474389" y="133088"/>
                  <a:pt x="474389" y="126273"/>
                  <a:pt x="474389" y="119586"/>
                </a:cubicBezTo>
                <a:cubicBezTo>
                  <a:pt x="474389" y="112900"/>
                  <a:pt x="474389" y="107670"/>
                  <a:pt x="474389" y="103898"/>
                </a:cubicBezTo>
                <a:lnTo>
                  <a:pt x="474389" y="87696"/>
                </a:lnTo>
                <a:cubicBezTo>
                  <a:pt x="474389" y="83067"/>
                  <a:pt x="474389" y="78267"/>
                  <a:pt x="474389" y="73295"/>
                </a:cubicBezTo>
                <a:cubicBezTo>
                  <a:pt x="474389" y="68323"/>
                  <a:pt x="474346" y="63608"/>
                  <a:pt x="474260" y="59150"/>
                </a:cubicBezTo>
                <a:cubicBezTo>
                  <a:pt x="474174" y="54692"/>
                  <a:pt x="474089" y="50706"/>
                  <a:pt x="474003" y="47191"/>
                </a:cubicBezTo>
                <a:cubicBezTo>
                  <a:pt x="473917" y="43677"/>
                  <a:pt x="473789" y="41062"/>
                  <a:pt x="473617" y="39347"/>
                </a:cubicBezTo>
                <a:cubicBezTo>
                  <a:pt x="473274" y="34890"/>
                  <a:pt x="472074" y="31547"/>
                  <a:pt x="470017" y="29318"/>
                </a:cubicBezTo>
                <a:cubicBezTo>
                  <a:pt x="467959" y="27089"/>
                  <a:pt x="464873" y="25289"/>
                  <a:pt x="460759" y="23917"/>
                </a:cubicBezTo>
                <a:lnTo>
                  <a:pt x="455615" y="22117"/>
                </a:lnTo>
                <a:cubicBezTo>
                  <a:pt x="454586" y="21774"/>
                  <a:pt x="454072" y="21345"/>
                  <a:pt x="454072" y="20831"/>
                </a:cubicBezTo>
                <a:lnTo>
                  <a:pt x="454072" y="18773"/>
                </a:lnTo>
                <a:cubicBezTo>
                  <a:pt x="454072" y="18088"/>
                  <a:pt x="454844" y="17488"/>
                  <a:pt x="456387" y="16973"/>
                </a:cubicBezTo>
                <a:cubicBezTo>
                  <a:pt x="460844" y="14916"/>
                  <a:pt x="465773" y="12687"/>
                  <a:pt x="471174" y="10287"/>
                </a:cubicBezTo>
                <a:cubicBezTo>
                  <a:pt x="476575" y="7886"/>
                  <a:pt x="481675" y="5143"/>
                  <a:pt x="486476" y="2057"/>
                </a:cubicBezTo>
                <a:cubicBezTo>
                  <a:pt x="488533" y="686"/>
                  <a:pt x="490334" y="0"/>
                  <a:pt x="491877" y="0"/>
                </a:cubicBezTo>
                <a:close/>
                <a:moveTo>
                  <a:pt x="53955" y="0"/>
                </a:moveTo>
                <a:cubicBezTo>
                  <a:pt x="61328" y="0"/>
                  <a:pt x="67671" y="814"/>
                  <a:pt x="72986" y="2443"/>
                </a:cubicBezTo>
                <a:cubicBezTo>
                  <a:pt x="78301" y="4072"/>
                  <a:pt x="82073" y="5400"/>
                  <a:pt x="84302" y="6429"/>
                </a:cubicBezTo>
                <a:cubicBezTo>
                  <a:pt x="86359" y="7458"/>
                  <a:pt x="87988" y="7372"/>
                  <a:pt x="89188" y="6172"/>
                </a:cubicBezTo>
                <a:lnTo>
                  <a:pt x="92532" y="3086"/>
                </a:lnTo>
                <a:cubicBezTo>
                  <a:pt x="93732" y="2057"/>
                  <a:pt x="94846" y="1543"/>
                  <a:pt x="95875" y="1543"/>
                </a:cubicBezTo>
                <a:cubicBezTo>
                  <a:pt x="96561" y="1543"/>
                  <a:pt x="97075" y="1971"/>
                  <a:pt x="97418" y="2829"/>
                </a:cubicBezTo>
                <a:cubicBezTo>
                  <a:pt x="97761" y="3686"/>
                  <a:pt x="97932" y="4715"/>
                  <a:pt x="97932" y="5915"/>
                </a:cubicBezTo>
                <a:cubicBezTo>
                  <a:pt x="97932" y="8144"/>
                  <a:pt x="98104" y="11273"/>
                  <a:pt x="98447" y="15302"/>
                </a:cubicBezTo>
                <a:cubicBezTo>
                  <a:pt x="98790" y="19331"/>
                  <a:pt x="99175" y="23446"/>
                  <a:pt x="99604" y="27646"/>
                </a:cubicBezTo>
                <a:cubicBezTo>
                  <a:pt x="100033" y="31847"/>
                  <a:pt x="100461" y="35747"/>
                  <a:pt x="100890" y="39347"/>
                </a:cubicBezTo>
                <a:cubicBezTo>
                  <a:pt x="101318" y="42948"/>
                  <a:pt x="101533" y="45434"/>
                  <a:pt x="101533" y="46806"/>
                </a:cubicBezTo>
                <a:cubicBezTo>
                  <a:pt x="101533" y="48006"/>
                  <a:pt x="101104" y="48692"/>
                  <a:pt x="100247" y="48863"/>
                </a:cubicBezTo>
                <a:lnTo>
                  <a:pt x="97161" y="49634"/>
                </a:lnTo>
                <a:cubicBezTo>
                  <a:pt x="96303" y="49977"/>
                  <a:pt x="95789" y="49720"/>
                  <a:pt x="95618" y="48863"/>
                </a:cubicBezTo>
                <a:cubicBezTo>
                  <a:pt x="94589" y="45091"/>
                  <a:pt x="93003" y="40762"/>
                  <a:pt x="90860" y="35876"/>
                </a:cubicBezTo>
                <a:cubicBezTo>
                  <a:pt x="88717" y="30989"/>
                  <a:pt x="84988" y="25803"/>
                  <a:pt x="79673" y="20317"/>
                </a:cubicBezTo>
                <a:cubicBezTo>
                  <a:pt x="72815" y="12944"/>
                  <a:pt x="63471" y="9258"/>
                  <a:pt x="51641" y="9258"/>
                </a:cubicBezTo>
                <a:cubicBezTo>
                  <a:pt x="45983" y="9258"/>
                  <a:pt x="41139" y="10201"/>
                  <a:pt x="37110" y="12087"/>
                </a:cubicBezTo>
                <a:cubicBezTo>
                  <a:pt x="33081" y="13973"/>
                  <a:pt x="29867" y="16416"/>
                  <a:pt x="27466" y="19416"/>
                </a:cubicBezTo>
                <a:cubicBezTo>
                  <a:pt x="25066" y="22417"/>
                  <a:pt x="23309" y="25674"/>
                  <a:pt x="22194" y="29189"/>
                </a:cubicBezTo>
                <a:cubicBezTo>
                  <a:pt x="21080" y="32704"/>
                  <a:pt x="20523" y="36090"/>
                  <a:pt x="20523" y="39347"/>
                </a:cubicBezTo>
                <a:cubicBezTo>
                  <a:pt x="20523" y="42948"/>
                  <a:pt x="21037" y="46720"/>
                  <a:pt x="22066" y="50663"/>
                </a:cubicBezTo>
                <a:cubicBezTo>
                  <a:pt x="23094" y="54607"/>
                  <a:pt x="25237" y="58293"/>
                  <a:pt x="28495" y="61722"/>
                </a:cubicBezTo>
                <a:cubicBezTo>
                  <a:pt x="30381" y="63608"/>
                  <a:pt x="32610" y="65365"/>
                  <a:pt x="35182" y="66994"/>
                </a:cubicBezTo>
                <a:cubicBezTo>
                  <a:pt x="37753" y="68623"/>
                  <a:pt x="40411" y="70080"/>
                  <a:pt x="43154" y="71366"/>
                </a:cubicBezTo>
                <a:cubicBezTo>
                  <a:pt x="45897" y="72652"/>
                  <a:pt x="48555" y="73809"/>
                  <a:pt x="51126" y="74838"/>
                </a:cubicBezTo>
                <a:cubicBezTo>
                  <a:pt x="53698" y="75866"/>
                  <a:pt x="55927" y="76638"/>
                  <a:pt x="57813" y="77152"/>
                </a:cubicBezTo>
                <a:cubicBezTo>
                  <a:pt x="66728" y="80067"/>
                  <a:pt x="74701" y="82939"/>
                  <a:pt x="81730" y="85768"/>
                </a:cubicBezTo>
                <a:cubicBezTo>
                  <a:pt x="88760" y="88597"/>
                  <a:pt x="94589" y="92840"/>
                  <a:pt x="99218" y="98498"/>
                </a:cubicBezTo>
                <a:cubicBezTo>
                  <a:pt x="102647" y="102441"/>
                  <a:pt x="105390" y="107113"/>
                  <a:pt x="107448" y="112514"/>
                </a:cubicBezTo>
                <a:cubicBezTo>
                  <a:pt x="109505" y="117914"/>
                  <a:pt x="110534" y="124901"/>
                  <a:pt x="110534" y="133474"/>
                </a:cubicBezTo>
                <a:cubicBezTo>
                  <a:pt x="110534" y="141017"/>
                  <a:pt x="109377" y="148218"/>
                  <a:pt x="107062" y="155076"/>
                </a:cubicBezTo>
                <a:cubicBezTo>
                  <a:pt x="104747" y="161934"/>
                  <a:pt x="101404" y="167935"/>
                  <a:pt x="97032" y="173078"/>
                </a:cubicBezTo>
                <a:cubicBezTo>
                  <a:pt x="92660" y="178222"/>
                  <a:pt x="87174" y="182294"/>
                  <a:pt x="80573" y="185294"/>
                </a:cubicBezTo>
                <a:cubicBezTo>
                  <a:pt x="73972" y="188295"/>
                  <a:pt x="66471" y="189795"/>
                  <a:pt x="58070" y="189795"/>
                </a:cubicBezTo>
                <a:cubicBezTo>
                  <a:pt x="48983" y="189795"/>
                  <a:pt x="41182" y="188516"/>
                  <a:pt x="34667" y="185959"/>
                </a:cubicBezTo>
                <a:cubicBezTo>
                  <a:pt x="28152" y="183402"/>
                  <a:pt x="22323" y="180137"/>
                  <a:pt x="17179" y="176165"/>
                </a:cubicBezTo>
                <a:cubicBezTo>
                  <a:pt x="14436" y="174107"/>
                  <a:pt x="12464" y="173078"/>
                  <a:pt x="11264" y="173078"/>
                </a:cubicBezTo>
                <a:cubicBezTo>
                  <a:pt x="10407" y="173078"/>
                  <a:pt x="9721" y="173464"/>
                  <a:pt x="9207" y="174236"/>
                </a:cubicBezTo>
                <a:cubicBezTo>
                  <a:pt x="8693" y="175007"/>
                  <a:pt x="8007" y="176079"/>
                  <a:pt x="7149" y="177450"/>
                </a:cubicBezTo>
                <a:cubicBezTo>
                  <a:pt x="6292" y="178822"/>
                  <a:pt x="5521" y="179679"/>
                  <a:pt x="4835" y="180022"/>
                </a:cubicBezTo>
                <a:cubicBezTo>
                  <a:pt x="4149" y="180365"/>
                  <a:pt x="3378" y="180537"/>
                  <a:pt x="2520" y="180537"/>
                </a:cubicBezTo>
                <a:cubicBezTo>
                  <a:pt x="1663" y="180537"/>
                  <a:pt x="977" y="180194"/>
                  <a:pt x="463" y="179508"/>
                </a:cubicBezTo>
                <a:cubicBezTo>
                  <a:pt x="-51" y="178822"/>
                  <a:pt x="-137" y="177793"/>
                  <a:pt x="206" y="176422"/>
                </a:cubicBezTo>
                <a:cubicBezTo>
                  <a:pt x="377" y="174879"/>
                  <a:pt x="677" y="171921"/>
                  <a:pt x="1106" y="167549"/>
                </a:cubicBezTo>
                <a:cubicBezTo>
                  <a:pt x="1534" y="163177"/>
                  <a:pt x="1963" y="158505"/>
                  <a:pt x="2392" y="153533"/>
                </a:cubicBezTo>
                <a:cubicBezTo>
                  <a:pt x="2820" y="148561"/>
                  <a:pt x="3249" y="143846"/>
                  <a:pt x="3678" y="139389"/>
                </a:cubicBezTo>
                <a:cubicBezTo>
                  <a:pt x="4106" y="134931"/>
                  <a:pt x="4406" y="131759"/>
                  <a:pt x="4578" y="129873"/>
                </a:cubicBezTo>
                <a:cubicBezTo>
                  <a:pt x="4749" y="129016"/>
                  <a:pt x="4963" y="128544"/>
                  <a:pt x="5221" y="128459"/>
                </a:cubicBezTo>
                <a:cubicBezTo>
                  <a:pt x="5478" y="128373"/>
                  <a:pt x="5864" y="128330"/>
                  <a:pt x="6378" y="128330"/>
                </a:cubicBezTo>
                <a:lnTo>
                  <a:pt x="10236" y="128587"/>
                </a:lnTo>
                <a:cubicBezTo>
                  <a:pt x="11264" y="128587"/>
                  <a:pt x="11779" y="129273"/>
                  <a:pt x="11779" y="130645"/>
                </a:cubicBezTo>
                <a:cubicBezTo>
                  <a:pt x="11950" y="134759"/>
                  <a:pt x="12464" y="139131"/>
                  <a:pt x="13322" y="143761"/>
                </a:cubicBezTo>
                <a:cubicBezTo>
                  <a:pt x="14179" y="148390"/>
                  <a:pt x="16751" y="153962"/>
                  <a:pt x="21037" y="160477"/>
                </a:cubicBezTo>
                <a:cubicBezTo>
                  <a:pt x="24980" y="166478"/>
                  <a:pt x="30167" y="171150"/>
                  <a:pt x="36596" y="174493"/>
                </a:cubicBezTo>
                <a:cubicBezTo>
                  <a:pt x="43025" y="177836"/>
                  <a:pt x="49841" y="179508"/>
                  <a:pt x="57041" y="179508"/>
                </a:cubicBezTo>
                <a:cubicBezTo>
                  <a:pt x="60813" y="179508"/>
                  <a:pt x="64800" y="178908"/>
                  <a:pt x="69000" y="177710"/>
                </a:cubicBezTo>
                <a:cubicBezTo>
                  <a:pt x="73201" y="176511"/>
                  <a:pt x="76972" y="174585"/>
                  <a:pt x="80316" y="171931"/>
                </a:cubicBezTo>
                <a:cubicBezTo>
                  <a:pt x="83659" y="169278"/>
                  <a:pt x="86445" y="165897"/>
                  <a:pt x="88674" y="161789"/>
                </a:cubicBezTo>
                <a:cubicBezTo>
                  <a:pt x="90903" y="157681"/>
                  <a:pt x="92017" y="152716"/>
                  <a:pt x="92017" y="146895"/>
                </a:cubicBezTo>
                <a:cubicBezTo>
                  <a:pt x="92017" y="140216"/>
                  <a:pt x="90903" y="134566"/>
                  <a:pt x="88674" y="129943"/>
                </a:cubicBezTo>
                <a:cubicBezTo>
                  <a:pt x="86445" y="125321"/>
                  <a:pt x="83530" y="121341"/>
                  <a:pt x="79930" y="118003"/>
                </a:cubicBezTo>
                <a:cubicBezTo>
                  <a:pt x="76330" y="114665"/>
                  <a:pt x="72129" y="111883"/>
                  <a:pt x="67328" y="109657"/>
                </a:cubicBezTo>
                <a:cubicBezTo>
                  <a:pt x="62528" y="107431"/>
                  <a:pt x="57556" y="105376"/>
                  <a:pt x="52412" y="103493"/>
                </a:cubicBezTo>
                <a:cubicBezTo>
                  <a:pt x="50355" y="102807"/>
                  <a:pt x="47783" y="101865"/>
                  <a:pt x="44697" y="100668"/>
                </a:cubicBezTo>
                <a:cubicBezTo>
                  <a:pt x="41611" y="99470"/>
                  <a:pt x="38310" y="98016"/>
                  <a:pt x="34796" y="96304"/>
                </a:cubicBezTo>
                <a:cubicBezTo>
                  <a:pt x="31281" y="94592"/>
                  <a:pt x="27766" y="92623"/>
                  <a:pt x="24252" y="90397"/>
                </a:cubicBezTo>
                <a:cubicBezTo>
                  <a:pt x="20737" y="88171"/>
                  <a:pt x="17608" y="85603"/>
                  <a:pt x="14865" y="82694"/>
                </a:cubicBezTo>
                <a:cubicBezTo>
                  <a:pt x="10578" y="78413"/>
                  <a:pt x="7364" y="73233"/>
                  <a:pt x="5221" y="67155"/>
                </a:cubicBezTo>
                <a:cubicBezTo>
                  <a:pt x="3078" y="61076"/>
                  <a:pt x="2006" y="53757"/>
                  <a:pt x="2006" y="45198"/>
                </a:cubicBezTo>
                <a:cubicBezTo>
                  <a:pt x="2006" y="38691"/>
                  <a:pt x="3678" y="32528"/>
                  <a:pt x="7021" y="26708"/>
                </a:cubicBezTo>
                <a:cubicBezTo>
                  <a:pt x="10364" y="20888"/>
                  <a:pt x="14007" y="16095"/>
                  <a:pt x="17951" y="12328"/>
                </a:cubicBezTo>
                <a:cubicBezTo>
                  <a:pt x="22580" y="7876"/>
                  <a:pt x="27981" y="4708"/>
                  <a:pt x="34153" y="2825"/>
                </a:cubicBezTo>
                <a:cubicBezTo>
                  <a:pt x="40325" y="941"/>
                  <a:pt x="46926" y="0"/>
                  <a:pt x="5395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62A610-9C7C-0047-84CB-DE1A3929B6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09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0CF2CB-F4A7-7B40-AAFE-450414943D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39AD54-D642-4D44-9901-CB28763D66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3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D2FBA6-E964-AF4B-BA9F-A8B7141517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59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ED88E1-F873-BB4D-BFFF-09D13E003A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3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6F54EA-72DC-3948-8D31-CD20525AFC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5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8A6F76-9F7D-464F-8BDA-5AD0A4C2E0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58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AB83C-1AF2-5142-A501-C08947E71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0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23EE67-945E-9F44-BE47-ECFA3C2861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6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EA6DE7-734D-C146-858A-187AB9A5E5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4779" y="6007608"/>
            <a:ext cx="658041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5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29000">
              <a:srgbClr val="003A79"/>
            </a:gs>
            <a:gs pos="70000">
              <a:schemeClr val="accent1"/>
            </a:gs>
            <a:gs pos="100000">
              <a:schemeClr val="accent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F9C07164-4B9C-8F43-BB20-EA2F4A55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8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2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b="1" i="0" kern="1200">
          <a:solidFill>
            <a:schemeClr val="bg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b="0" i="1" kern="1200">
          <a:solidFill>
            <a:schemeClr val="accent4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ZTTh7w4K1Eiot_surobA0IXbLAE0P85CrMDiUPEG4l1UM1o5QlZRQ0o2VEw5VEY4SE9LMEs1QlM4My4u&amp;route=shortur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dclark2@txwes.edu" TargetMode="External"/><Relationship Id="rId2" Type="http://schemas.openxmlformats.org/officeDocument/2006/relationships/hyperlink" Target="mailto:abrewer@txwes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199EE-0781-FF45-8479-0875614958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Terminal 4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B63642-A8F6-BB4B-9B56-7A8080F40C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1 | Oct. 2024</a:t>
            </a:r>
          </a:p>
          <a:p>
            <a:r>
              <a:rPr lang="en-US" dirty="0"/>
              <a:t>Adam Brewer | Kendal Clark</a:t>
            </a:r>
          </a:p>
        </p:txBody>
      </p:sp>
    </p:spTree>
    <p:extLst>
      <p:ext uri="{BB962C8B-B14F-4D97-AF65-F5344CB8AC3E}">
        <p14:creationId xmlns:p14="http://schemas.microsoft.com/office/powerpoint/2010/main" val="210043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92374-C395-B86F-B1A7-BACE53683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9091E-3210-399A-05EA-2CD885C4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T4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9C5C-97B6-EFE4-E96A-56D6A4EDD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5310"/>
            <a:ext cx="10515600" cy="482756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Training</a:t>
            </a:r>
          </a:p>
          <a:p>
            <a:pPr lvl="1"/>
            <a:r>
              <a:rPr lang="en-US" dirty="0">
                <a:latin typeface="+mn-lt"/>
              </a:rPr>
              <a:t>https://txwes.edu/communications/resources/website-training/beginner-terminalfour-training/</a:t>
            </a:r>
          </a:p>
          <a:p>
            <a:r>
              <a:rPr lang="en-US" sz="2400" dirty="0">
                <a:latin typeface="+mn-lt"/>
              </a:rPr>
              <a:t>Resources</a:t>
            </a:r>
          </a:p>
          <a:p>
            <a:pPr lvl="1"/>
            <a:r>
              <a:rPr lang="en-US" dirty="0">
                <a:latin typeface="+mn-lt"/>
              </a:rPr>
              <a:t>https://txwes.edu/communications/resources/</a:t>
            </a:r>
          </a:p>
          <a:p>
            <a:r>
              <a:rPr lang="en-US" sz="2400" dirty="0">
                <a:latin typeface="+mn-lt"/>
              </a:rPr>
              <a:t>Policies</a:t>
            </a:r>
          </a:p>
          <a:p>
            <a:pPr lvl="1"/>
            <a:r>
              <a:rPr lang="en-US" dirty="0">
                <a:latin typeface="+mn-lt"/>
              </a:rPr>
              <a:t>https://txwes.edu/communications/policies--procedures/</a:t>
            </a:r>
          </a:p>
          <a:p>
            <a:r>
              <a:rPr lang="en-US" sz="2400" dirty="0">
                <a:latin typeface="+mn-lt"/>
              </a:rPr>
              <a:t>How to access T4? </a:t>
            </a:r>
          </a:p>
          <a:p>
            <a:pPr lvl="1"/>
            <a:r>
              <a:rPr lang="en-US" dirty="0">
                <a:latin typeface="+mn-lt"/>
              </a:rPr>
              <a:t>1) Click © </a:t>
            </a:r>
          </a:p>
          <a:p>
            <a:pPr lvl="1"/>
            <a:r>
              <a:rPr lang="en-US" dirty="0">
                <a:latin typeface="+mn-lt"/>
              </a:rPr>
              <a:t>2) </a:t>
            </a:r>
            <a:r>
              <a:rPr lang="en-US" dirty="0">
                <a:latin typeface="+mn-lt"/>
                <a:ea typeface="+mn-lt"/>
                <a:cs typeface="+mn-lt"/>
              </a:rPr>
              <a:t>https://cms.txwes.edu/terminalfour </a:t>
            </a:r>
          </a:p>
          <a:p>
            <a:pPr lvl="1"/>
            <a:r>
              <a:rPr lang="en-US" dirty="0">
                <a:latin typeface="+mn-lt"/>
              </a:rPr>
              <a:t>Contact an Administrator for access</a:t>
            </a:r>
          </a:p>
        </p:txBody>
      </p:sp>
    </p:spTree>
    <p:extLst>
      <p:ext uri="{BB962C8B-B14F-4D97-AF65-F5344CB8AC3E}">
        <p14:creationId xmlns:p14="http://schemas.microsoft.com/office/powerpoint/2010/main" val="357453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ADCD4-843A-FC4D-9F0A-B58AEDA1F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T4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8C284-48D8-7844-BC98-56DB5A9DD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5310"/>
            <a:ext cx="10515600" cy="4827565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+mn-lt"/>
              </a:rPr>
              <a:t>ProWorkflow</a:t>
            </a:r>
            <a:r>
              <a:rPr lang="en-US" sz="2400" dirty="0">
                <a:latin typeface="+mn-lt"/>
              </a:rPr>
              <a:t> “PWF”</a:t>
            </a:r>
          </a:p>
          <a:p>
            <a:pPr lvl="1"/>
            <a:r>
              <a:rPr lang="en-US" dirty="0">
                <a:latin typeface="+mn-lt"/>
              </a:rPr>
              <a:t>Candice Soto, Project Manager</a:t>
            </a:r>
          </a:p>
          <a:p>
            <a:r>
              <a:rPr lang="en-US" sz="2400" dirty="0">
                <a:latin typeface="+mn-lt"/>
              </a:rPr>
              <a:t>Story &amp; Event Submissions: </a:t>
            </a:r>
          </a:p>
          <a:p>
            <a:pPr lvl="1"/>
            <a:r>
              <a:rPr lang="en-US" dirty="0">
                <a:latin typeface="+mn-lt"/>
              </a:rPr>
              <a:t>https://txwes.edu/communications/resources/website-training/</a:t>
            </a:r>
            <a:endParaRPr lang="en-US" i="0" dirty="0">
              <a:latin typeface="+mn-lt"/>
              <a:hlinkClick r:id="rId2"/>
            </a:endParaRPr>
          </a:p>
          <a:p>
            <a:r>
              <a:rPr lang="en-US" sz="2400" dirty="0">
                <a:latin typeface="+mn-lt"/>
              </a:rPr>
              <a:t>Appropriate image sizes: </a:t>
            </a:r>
          </a:p>
          <a:p>
            <a:pPr lvl="1"/>
            <a:r>
              <a:rPr lang="en-US" dirty="0">
                <a:latin typeface="+mn-lt"/>
              </a:rPr>
              <a:t>Story 690X460 pixels</a:t>
            </a:r>
          </a:p>
          <a:p>
            <a:pPr lvl="1"/>
            <a:r>
              <a:rPr lang="en-US" dirty="0">
                <a:latin typeface="+mn-lt"/>
              </a:rPr>
              <a:t>Thumbnail 75X75 pixels</a:t>
            </a:r>
          </a:p>
          <a:p>
            <a:pPr lvl="1"/>
            <a:r>
              <a:rPr lang="en-US" dirty="0">
                <a:latin typeface="+mn-lt"/>
              </a:rPr>
              <a:t>Story content photo sizes – whatever looks good!</a:t>
            </a:r>
          </a:p>
        </p:txBody>
      </p:sp>
    </p:spTree>
    <p:extLst>
      <p:ext uri="{BB962C8B-B14F-4D97-AF65-F5344CB8AC3E}">
        <p14:creationId xmlns:p14="http://schemas.microsoft.com/office/powerpoint/2010/main" val="315723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14D4F-FE6A-9516-0289-6177A90F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27B0A-FA42-4648-C46B-2A92C3C84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Keep others in mind.</a:t>
            </a:r>
          </a:p>
          <a:p>
            <a:r>
              <a:rPr lang="en-US" sz="2400" dirty="0">
                <a:latin typeface="+mn-lt"/>
              </a:rPr>
              <a:t>A better way of making links: Click here for what?</a:t>
            </a:r>
          </a:p>
          <a:p>
            <a:pPr lvl="1"/>
            <a:r>
              <a:rPr lang="en-US" dirty="0">
                <a:latin typeface="+mn-lt"/>
              </a:rPr>
              <a:t>Example: ”Click here to learn more about our Master of Computer Science Program.”</a:t>
            </a:r>
          </a:p>
          <a:p>
            <a:r>
              <a:rPr lang="en-US" sz="2400" dirty="0">
                <a:latin typeface="+mn-lt"/>
              </a:rPr>
              <a:t>Alt text for images: description, what are they doing? </a:t>
            </a:r>
          </a:p>
          <a:p>
            <a:pPr lvl="1"/>
            <a:r>
              <a:rPr lang="en-US" dirty="0">
                <a:latin typeface="+mn-lt"/>
              </a:rPr>
              <a:t>Example: Students having a picnic on Kay Granger Lawn.</a:t>
            </a:r>
          </a:p>
        </p:txBody>
      </p:sp>
    </p:spTree>
    <p:extLst>
      <p:ext uri="{BB962C8B-B14F-4D97-AF65-F5344CB8AC3E}">
        <p14:creationId xmlns:p14="http://schemas.microsoft.com/office/powerpoint/2010/main" val="168010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6E41A-0296-671C-A72E-DA17952E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ea typeface="+mj-lt"/>
                <a:cs typeface="+mj-lt"/>
              </a:rPr>
              <a:t>Approvals and Viewing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364B4-C063-D342-857A-BB719CFEB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62441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  <a:ea typeface="+mn-lt"/>
                <a:cs typeface="+mn-lt"/>
              </a:rPr>
              <a:t>How long does it take?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Up to three business days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We do our best to keep track of all of it but we are people too so if it's not up please be patient, but if you notice that a story is not up in 3 days, reach out to administrators</a:t>
            </a:r>
          </a:p>
          <a:p>
            <a:r>
              <a:rPr lang="en-US" sz="2400" dirty="0">
                <a:latin typeface="+mn-lt"/>
                <a:ea typeface="+mn-lt"/>
                <a:cs typeface="+mn-lt"/>
              </a:rPr>
              <a:t>Urgencies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Legal issue, President - live now! </a:t>
            </a:r>
          </a:p>
          <a:p>
            <a:r>
              <a:rPr lang="en-US" sz="2400" dirty="0">
                <a:latin typeface="+mn-lt"/>
                <a:ea typeface="+mn-lt"/>
                <a:cs typeface="+mn-lt"/>
              </a:rPr>
              <a:t>Approval Queues are completed at 11 a.m. daily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This means submissions done prior to 11 a.m.</a:t>
            </a:r>
          </a:p>
          <a:p>
            <a:r>
              <a:rPr lang="en-US" sz="2400" dirty="0">
                <a:latin typeface="+mn-lt"/>
                <a:ea typeface="+mn-lt"/>
                <a:cs typeface="+mn-lt"/>
              </a:rPr>
              <a:t>Tips and Tricks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Refreshing Browser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Clearing your cache</a:t>
            </a:r>
          </a:p>
        </p:txBody>
      </p:sp>
    </p:spTree>
    <p:extLst>
      <p:ext uri="{BB962C8B-B14F-4D97-AF65-F5344CB8AC3E}">
        <p14:creationId xmlns:p14="http://schemas.microsoft.com/office/powerpoint/2010/main" val="52911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DEA69-5742-E1C1-05BC-68015A01A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A141-E49F-1B8F-8829-1A7583F50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ea typeface="+mj-lt"/>
                <a:cs typeface="+mj-lt"/>
              </a:rPr>
              <a:t>Approvals and Viewing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42E1C-6810-AF53-F9DB-B3D2D9465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62441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  <a:ea typeface="+mn-lt"/>
                <a:cs typeface="+mn-lt"/>
              </a:rPr>
              <a:t>Deleting vs Pending Sections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Create a trashcan section of what to get rid of!</a:t>
            </a:r>
            <a:endParaRPr lang="en-US" dirty="0">
              <a:latin typeface="+mn-lt"/>
            </a:endParaRPr>
          </a:p>
          <a:p>
            <a:r>
              <a:rPr lang="en-US" sz="2400" dirty="0">
                <a:latin typeface="+mn-lt"/>
                <a:ea typeface="+mn-lt"/>
                <a:cs typeface="+mn-lt"/>
              </a:rPr>
              <a:t>Approval Phases</a:t>
            </a:r>
          </a:p>
          <a:p>
            <a:pPr lvl="1"/>
            <a:r>
              <a:rPr lang="en-US" dirty="0">
                <a:latin typeface="+mn-lt"/>
                <a:ea typeface="+mn-lt"/>
                <a:cs typeface="+mn-lt"/>
              </a:rPr>
              <a:t>We only approve when it's on approval two, so double-check that when you are ready for something to go live otherwise, we think you are still working on it</a:t>
            </a:r>
          </a:p>
        </p:txBody>
      </p:sp>
    </p:spTree>
    <p:extLst>
      <p:ext uri="{BB962C8B-B14F-4D97-AF65-F5344CB8AC3E}">
        <p14:creationId xmlns:p14="http://schemas.microsoft.com/office/powerpoint/2010/main" val="314763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E5411-D847-A21E-2BA5-0E3A131BA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Clear Your Cache</a:t>
            </a:r>
          </a:p>
        </p:txBody>
      </p:sp>
      <p:pic>
        <p:nvPicPr>
          <p:cNvPr id="4" name="Content Placeholder 3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5AD0AB65-D65D-609A-6323-259D7DD5E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348" y="2448205"/>
            <a:ext cx="10247303" cy="3243029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95840B7-F0A1-C55E-46E7-A35CF9DFA99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462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b="1" i="0" kern="1200">
                <a:solidFill>
                  <a:schemeClr val="bg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b="0" i="1" kern="1200">
                <a:solidFill>
                  <a:schemeClr val="accent4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n-lt"/>
                <a:ea typeface="+mn-lt"/>
                <a:cs typeface="+mn-lt"/>
              </a:rPr>
              <a:t>It is best to use Chrome when working in T4 - </a:t>
            </a:r>
            <a:endParaRPr lang="en-US" dirty="0">
              <a:latin typeface="+mn-l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981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4A655-C139-A229-6763-F85C13FA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94D69-D62E-AED8-18A7-C39217898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+mn-lt"/>
              </a:rPr>
              <a:t>Need an in-depth how-to?</a:t>
            </a:r>
          </a:p>
          <a:p>
            <a:r>
              <a:rPr lang="en-US" sz="2600" dirty="0">
                <a:latin typeface="+mn-lt"/>
              </a:rPr>
              <a:t>What’s working for you?</a:t>
            </a:r>
          </a:p>
          <a:p>
            <a:r>
              <a:rPr lang="en-US" sz="2600" dirty="0">
                <a:latin typeface="+mn-lt"/>
              </a:rPr>
              <a:t>What’s not?</a:t>
            </a:r>
          </a:p>
          <a:p>
            <a:r>
              <a:rPr lang="en-US" sz="2600" dirty="0">
                <a:latin typeface="+mn-lt"/>
              </a:rPr>
              <a:t>What can be built better?</a:t>
            </a:r>
          </a:p>
          <a:p>
            <a:r>
              <a:rPr lang="en-US" sz="2600" dirty="0">
                <a:latin typeface="+mn-lt"/>
              </a:rPr>
              <a:t>What needs to be addressed? </a:t>
            </a:r>
          </a:p>
          <a:p>
            <a:r>
              <a:rPr lang="en-US" sz="2600" dirty="0">
                <a:latin typeface="+mn-lt"/>
              </a:rPr>
              <a:t>Future user-friendly updates are coming soon!</a:t>
            </a:r>
          </a:p>
          <a:p>
            <a:r>
              <a:rPr lang="en-US" sz="2600" dirty="0">
                <a:latin typeface="+mn-lt"/>
              </a:rPr>
              <a:t>Have Questions?</a:t>
            </a:r>
          </a:p>
          <a:p>
            <a:pPr lvl="1"/>
            <a:r>
              <a:rPr lang="en-US" sz="2600" dirty="0">
                <a:latin typeface="+mn-lt"/>
              </a:rPr>
              <a:t>Let us know! Contact an Admin</a:t>
            </a:r>
          </a:p>
          <a:p>
            <a:pPr lvl="1"/>
            <a:r>
              <a:rPr lang="en-US" sz="2600" b="0" dirty="0">
                <a:latin typeface="+mn-lt"/>
              </a:rPr>
              <a:t>Adam Brewer – </a:t>
            </a:r>
            <a:r>
              <a:rPr lang="en-US" sz="2600" b="0" dirty="0">
                <a:latin typeface="+mn-lt"/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abrewer@txwes.edu</a:t>
            </a:r>
            <a:r>
              <a:rPr lang="en-US" sz="2600" b="0" dirty="0">
                <a:latin typeface="+mn-lt"/>
                <a:ea typeface="+mn-lt"/>
                <a:cs typeface="+mn-lt"/>
              </a:rPr>
              <a:t> </a:t>
            </a:r>
            <a:endParaRPr lang="en-US" sz="2600" dirty="0">
              <a:latin typeface="+mn-lt"/>
            </a:endParaRPr>
          </a:p>
          <a:p>
            <a:pPr lvl="1"/>
            <a:r>
              <a:rPr lang="en-US" sz="2600" b="0" dirty="0">
                <a:latin typeface="+mn-lt"/>
              </a:rPr>
              <a:t>Kendal Clark – </a:t>
            </a:r>
            <a:r>
              <a:rPr lang="en-US" sz="2600" b="0" dirty="0"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kdclark2@txwes.edu</a:t>
            </a:r>
            <a:endParaRPr lang="en-US" sz="2600" b="0" dirty="0">
              <a:latin typeface="+mn-lt"/>
            </a:endParaRPr>
          </a:p>
          <a:p>
            <a:pPr lvl="1"/>
            <a:r>
              <a:rPr lang="en-US" sz="2600" dirty="0">
                <a:latin typeface="+mn-lt"/>
              </a:rPr>
              <a:t>Our Staff | https://txwes.edu/communications/our-staff/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1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xas Wesleyan Theme">
      <a:dk1>
        <a:srgbClr val="000000"/>
      </a:dk1>
      <a:lt1>
        <a:srgbClr val="FFFFFF"/>
      </a:lt1>
      <a:dk2>
        <a:srgbClr val="002460"/>
      </a:dk2>
      <a:lt2>
        <a:srgbClr val="E7E6E6"/>
      </a:lt2>
      <a:accent1>
        <a:srgbClr val="004B8D"/>
      </a:accent1>
      <a:accent2>
        <a:srgbClr val="FECF00"/>
      </a:accent2>
      <a:accent3>
        <a:srgbClr val="CCCCCC"/>
      </a:accent3>
      <a:accent4>
        <a:srgbClr val="CEE9F8"/>
      </a:accent4>
      <a:accent5>
        <a:srgbClr val="5B9BD5"/>
      </a:accent5>
      <a:accent6>
        <a:srgbClr val="FFB247"/>
      </a:accent6>
      <a:hlink>
        <a:srgbClr val="C3E3F7"/>
      </a:hlink>
      <a:folHlink>
        <a:srgbClr val="5B9B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xwes_Presentation1" id="{2B9EC349-8D37-2F4F-8768-1B53847C85D5}" vid="{872B2203-8EB4-A44D-AD5A-D1C12F6ACC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423</Words>
  <Application>Microsoft Macintosh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Arial Narrow</vt:lpstr>
      <vt:lpstr>Office Theme</vt:lpstr>
      <vt:lpstr>Terminal 4 Training</vt:lpstr>
      <vt:lpstr>Basics of T4</vt:lpstr>
      <vt:lpstr>Basics of T4</vt:lpstr>
      <vt:lpstr>Accessibility</vt:lpstr>
      <vt:lpstr>Approvals and Viewing Updates</vt:lpstr>
      <vt:lpstr>Approvals and Viewing Updates</vt:lpstr>
      <vt:lpstr>How to Clear Your Cache</vt:lpstr>
      <vt:lpstr>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Kendal D. Clark</dc:creator>
  <cp:lastModifiedBy>Kendal D. Clark</cp:lastModifiedBy>
  <cp:revision>1</cp:revision>
  <dcterms:created xsi:type="dcterms:W3CDTF">2025-02-26T21:58:18Z</dcterms:created>
  <dcterms:modified xsi:type="dcterms:W3CDTF">2025-02-26T22:36:43Z</dcterms:modified>
</cp:coreProperties>
</file>